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olors1.xml" ContentType="application/vnd.ms-office.chartcolorstyle+xml"/>
  <Override PartName="/ppt/charts/colors2.xml" ContentType="application/vnd.ms-office.chartcolorstyle+xml"/>
  <Override PartName="/ppt/charts/style1.xml" ContentType="application/vnd.ms-office.chartstyle+xml"/>
  <Override PartName="/ppt/charts/style2.xml" ContentType="application/vnd.ms-office.chartstyle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12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handoutMasters/handoutMaster1.xml" ContentType="application/vnd.openxmlformats-officedocument.presentationml.handoutMaster+xml"/>
  <Override PartName="/ppt/media/image1.svg" ContentType="image/svg+xml"/>
  <Override PartName="/ppt/media/image10.svg" ContentType="image/svg+xml"/>
  <Override PartName="/ppt/media/image11.svg" ContentType="image/svg+xml"/>
  <Override PartName="/ppt/media/image12.svg" ContentType="image/svg+xml"/>
  <Override PartName="/ppt/media/image13.svg" ContentType="image/svg+xml"/>
  <Override PartName="/ppt/media/image14.svg" ContentType="image/svg+xml"/>
  <Override PartName="/ppt/media/image15.svg" ContentType="image/svg+xml"/>
  <Override PartName="/ppt/media/image16.svg" ContentType="image/svg+xml"/>
  <Override PartName="/ppt/media/image2.svg" ContentType="image/svg+xml"/>
  <Override PartName="/ppt/media/image3.svg" ContentType="image/svg+xml"/>
  <Override PartName="/ppt/media/image4.svg" ContentType="image/svg+xml"/>
  <Override PartName="/ppt/media/image5.svg" ContentType="image/svg+xml"/>
  <Override PartName="/ppt/media/image6.svg" ContentType="image/svg+xml"/>
  <Override PartName="/ppt/media/image7.svg" ContentType="image/svg+xml"/>
  <Override PartName="/ppt/media/image8.svg" ContentType="image/svg+xml"/>
  <Override PartName="/ppt/media/image9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4"/>
  </p:notesMasterIdLst>
  <p:handoutMasterIdLst>
    <p:handoutMasterId r:id="rId22"/>
  </p:handoutMasterIdLst>
  <p:sldIdLst>
    <p:sldId id="258" r:id="rId3"/>
    <p:sldId id="259" r:id="rId5"/>
    <p:sldId id="260" r:id="rId6"/>
    <p:sldId id="262" r:id="rId7"/>
    <p:sldId id="263" r:id="rId8"/>
    <p:sldId id="261" r:id="rId9"/>
    <p:sldId id="264" r:id="rId10"/>
    <p:sldId id="266" r:id="rId11"/>
    <p:sldId id="267" r:id="rId12"/>
    <p:sldId id="268" r:id="rId13"/>
    <p:sldId id="269" r:id="rId14"/>
    <p:sldId id="271" r:id="rId15"/>
    <p:sldId id="270" r:id="rId16"/>
    <p:sldId id="272" r:id="rId17"/>
    <p:sldId id="273" r:id="rId18"/>
    <p:sldId id="274" r:id="rId19"/>
    <p:sldId id="275" r:id="rId20"/>
    <p:sldId id="276" r:id="rId21"/>
  </p:sldIdLst>
  <p:sldSz cx="12192000" cy="6858000"/>
  <p:notesSz cx="6858000" cy="9144000"/>
  <p:embeddedFontLst>
    <p:embeddedFont>
      <p:font typeface="庞门正道标题体" panose="02010600030101010101" charset="-122"/>
      <p:regular r:id="rId26"/>
    </p:embeddedFont>
    <p:embeddedFont>
      <p:font typeface="Impact" panose="020B0806030902050204" charset="0"/>
      <p:regular r:id="rId27"/>
    </p:embeddedFont>
    <p:embeddedFont>
      <p:font typeface="汉仪雅酷黑 55W" panose="020B0504020202020204" charset="-122"/>
      <p:regular r:id="rId28"/>
    </p:embeddedFont>
    <p:embeddedFont>
      <p:font typeface="汉仪大黑简" panose="02010600000101010101" charset="-122"/>
      <p:regular r:id="rId29"/>
    </p:embeddedFont>
    <p:embeddedFont>
      <p:font typeface="汉仪雅酷黑 75W" panose="020B0804020202020204" pitchFamily="34" charset="-122"/>
      <p:bold r:id="rId30"/>
    </p:embeddedFont>
    <p:embeddedFont>
      <p:font typeface="汉仪雅酷黑简" panose="00020600040101010101" charset="-122"/>
      <p:regular r:id="rId31"/>
    </p:embeddedFont>
    <p:embeddedFont>
      <p:font typeface="思源黑体 CN Medium" panose="020B0600000000000000" charset="-122"/>
      <p:regular r:id="rId32"/>
    </p:embeddedFont>
    <p:embeddedFont>
      <p:font typeface="微软雅黑" panose="020B0503020204020204" charset="-122"/>
      <p:regular r:id="rId33"/>
    </p:embeddedFont>
    <p:embeddedFont>
      <p:font typeface="Calibri" panose="020F0502020204030204" charset="0"/>
      <p:regular r:id="rId34"/>
      <p:bold r:id="rId35"/>
      <p:italic r:id="rId36"/>
      <p:boldItalic r:id="rId37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459583"/>
    <a:srgbClr val="87C7B7"/>
    <a:srgbClr val="75BFAD"/>
    <a:srgbClr val="3C8374"/>
    <a:srgbClr val="DCDCDC"/>
    <a:srgbClr val="F0F0F0"/>
    <a:srgbClr val="E6E6E6"/>
    <a:srgbClr val="C8C8C8"/>
    <a:srgbClr val="FAFA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99" d="100"/>
          <a:sy n="99" d="100"/>
        </p:scale>
        <p:origin x="84" y="582"/>
      </p:cViewPr>
      <p:guideLst>
        <p:guide orient="horz" pos="2092"/>
        <p:guide pos="3775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7" Type="http://schemas.openxmlformats.org/officeDocument/2006/relationships/font" Target="fonts/font12.fntdata"/><Relationship Id="rId36" Type="http://schemas.openxmlformats.org/officeDocument/2006/relationships/font" Target="fonts/font11.fntdata"/><Relationship Id="rId35" Type="http://schemas.openxmlformats.org/officeDocument/2006/relationships/font" Target="fonts/font10.fntdata"/><Relationship Id="rId34" Type="http://schemas.openxmlformats.org/officeDocument/2006/relationships/font" Target="fonts/font9.fntdata"/><Relationship Id="rId33" Type="http://schemas.openxmlformats.org/officeDocument/2006/relationships/font" Target="fonts/font8.fntdata"/><Relationship Id="rId32" Type="http://schemas.openxmlformats.org/officeDocument/2006/relationships/font" Target="fonts/font7.fntdata"/><Relationship Id="rId31" Type="http://schemas.openxmlformats.org/officeDocument/2006/relationships/font" Target="fonts/font6.fntdata"/><Relationship Id="rId30" Type="http://schemas.openxmlformats.org/officeDocument/2006/relationships/font" Target="fonts/font5.fntdata"/><Relationship Id="rId3" Type="http://schemas.openxmlformats.org/officeDocument/2006/relationships/slide" Target="slides/slide1.xml"/><Relationship Id="rId29" Type="http://schemas.openxmlformats.org/officeDocument/2006/relationships/font" Target="fonts/font4.fntdata"/><Relationship Id="rId28" Type="http://schemas.openxmlformats.org/officeDocument/2006/relationships/font" Target="fonts/font3.fntdata"/><Relationship Id="rId27" Type="http://schemas.openxmlformats.org/officeDocument/2006/relationships/font" Target="fonts/font2.fntdata"/><Relationship Id="rId26" Type="http://schemas.openxmlformats.org/officeDocument/2006/relationships/font" Target="fonts/font1.fntdata"/><Relationship Id="rId25" Type="http://schemas.openxmlformats.org/officeDocument/2006/relationships/tableStyles" Target="tableStyles.xml"/><Relationship Id="rId24" Type="http://schemas.openxmlformats.org/officeDocument/2006/relationships/viewProps" Target="viewProps.xml"/><Relationship Id="rId23" Type="http://schemas.openxmlformats.org/officeDocument/2006/relationships/presProps" Target="presProps.xml"/><Relationship Id="rId22" Type="http://schemas.openxmlformats.org/officeDocument/2006/relationships/handoutMaster" Target="handoutMasters/handoutMaster1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oleObject" Target="" TargetMode="External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oleObject" Target="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solidFill>
              <a:srgbClr val="00B4E4"/>
            </a:solidFill>
          </c:spPr>
          <c:explosion val="0"/>
          <c:dPt>
            <c:idx val="0"/>
            <c:bubble3D val="0"/>
            <c:spPr>
              <a:solidFill>
                <a:schemeClr val="bg1">
                  <a:lumMod val="95000"/>
                  <a:alpha val="70000"/>
                </a:schemeClr>
              </a:solidFill>
              <a:ln w="19050">
                <a:solidFill>
                  <a:schemeClr val="bg1">
                    <a:lumMod val="75000"/>
                  </a:schemeClr>
                </a:solidFill>
              </a:ln>
              <a:effectLst/>
            </c:spPr>
          </c:dPt>
          <c:dPt>
            <c:idx val="1"/>
            <c:bubble3D val="0"/>
            <c:spPr>
              <a:solidFill>
                <a:srgbClr val="459583"/>
              </a:solidFill>
              <a:ln w="19050">
                <a:solidFill>
                  <a:srgbClr val="459583"/>
                </a:solidFill>
              </a:ln>
              <a:effectLst/>
            </c:spPr>
          </c:dPt>
          <c:dPt>
            <c:idx val="2"/>
            <c:bubble3D val="0"/>
            <c:spPr>
              <a:solidFill>
                <a:srgbClr val="00B4E4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rgbClr val="00B4E4"/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4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8.2</c:v>
                </c:pt>
                <c:pt idx="1">
                  <c:v>3.2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10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solidFill>
              <a:srgbClr val="00B4E4"/>
            </a:solidFill>
          </c:spPr>
          <c:explosion val="0"/>
          <c:dPt>
            <c:idx val="0"/>
            <c:bubble3D val="0"/>
            <c:spPr>
              <a:solidFill>
                <a:schemeClr val="bg1">
                  <a:lumMod val="95000"/>
                  <a:alpha val="70000"/>
                </a:schemeClr>
              </a:solidFill>
              <a:ln w="19050">
                <a:solidFill>
                  <a:schemeClr val="bg1">
                    <a:lumMod val="75000"/>
                  </a:schemeClr>
                </a:solidFill>
              </a:ln>
              <a:effectLst/>
            </c:spPr>
          </c:dPt>
          <c:dPt>
            <c:idx val="1"/>
            <c:bubble3D val="0"/>
            <c:spPr>
              <a:solidFill>
                <a:srgbClr val="459583"/>
              </a:solidFill>
              <a:ln w="19050">
                <a:solidFill>
                  <a:srgbClr val="459583"/>
                </a:solidFill>
              </a:ln>
              <a:effectLst/>
            </c:spPr>
          </c:dPt>
          <c:dPt>
            <c:idx val="2"/>
            <c:bubble3D val="0"/>
            <c:spPr>
              <a:solidFill>
                <a:srgbClr val="00B4E4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rgbClr val="00B4E4"/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4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8.2</c:v>
                </c:pt>
                <c:pt idx="1">
                  <c:v>3.2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10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63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2.xml"/><Relationship Id="rId1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73.xml"/><Relationship Id="rId2" Type="http://schemas.openxmlformats.org/officeDocument/2006/relationships/image" Target="../media/image5.png"/><Relationship Id="rId1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4.xml"/><Relationship Id="rId1" Type="http://schemas.openxmlformats.org/officeDocument/2006/relationships/image" Target="../media/image20.jpeg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75.xml"/><Relationship Id="rId4" Type="http://schemas.openxmlformats.org/officeDocument/2006/relationships/image" Target="../media/image5.png"/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76.xml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77.xml"/><Relationship Id="rId2" Type="http://schemas.openxmlformats.org/officeDocument/2006/relationships/image" Target="../media/image24.png"/><Relationship Id="rId1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8.xml"/><Relationship Id="rId1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79.xml"/><Relationship Id="rId2" Type="http://schemas.openxmlformats.org/officeDocument/2006/relationships/image" Target="../media/image16.svg"/><Relationship Id="rId1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80.xml"/><Relationship Id="rId3" Type="http://schemas.openxmlformats.org/officeDocument/2006/relationships/image" Target="../media/image27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64.xml"/><Relationship Id="rId4" Type="http://schemas.openxmlformats.org/officeDocument/2006/relationships/image" Target="../media/image3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65.xml"/><Relationship Id="rId2" Type="http://schemas.openxmlformats.org/officeDocument/2006/relationships/image" Target="../media/image6.png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svg"/><Relationship Id="rId8" Type="http://schemas.openxmlformats.org/officeDocument/2006/relationships/image" Target="../media/image11.png"/><Relationship Id="rId7" Type="http://schemas.openxmlformats.org/officeDocument/2006/relationships/image" Target="../media/image3.svg"/><Relationship Id="rId6" Type="http://schemas.openxmlformats.org/officeDocument/2006/relationships/image" Target="../media/image10.png"/><Relationship Id="rId5" Type="http://schemas.openxmlformats.org/officeDocument/2006/relationships/image" Target="../media/image2.svg"/><Relationship Id="rId4" Type="http://schemas.openxmlformats.org/officeDocument/2006/relationships/image" Target="../media/image9.png"/><Relationship Id="rId3" Type="http://schemas.openxmlformats.org/officeDocument/2006/relationships/image" Target="../media/image1.svg"/><Relationship Id="rId2" Type="http://schemas.openxmlformats.org/officeDocument/2006/relationships/image" Target="../media/image8.png"/><Relationship Id="rId11" Type="http://schemas.openxmlformats.org/officeDocument/2006/relationships/slideLayout" Target="../slideLayouts/slideLayout2.xml"/><Relationship Id="rId10" Type="http://schemas.openxmlformats.org/officeDocument/2006/relationships/tags" Target="../tags/tag66.xml"/><Relationship Id="rId1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67.xml"/><Relationship Id="rId8" Type="http://schemas.openxmlformats.org/officeDocument/2006/relationships/image" Target="../media/image4.svg"/><Relationship Id="rId7" Type="http://schemas.openxmlformats.org/officeDocument/2006/relationships/image" Target="../media/image11.png"/><Relationship Id="rId6" Type="http://schemas.openxmlformats.org/officeDocument/2006/relationships/image" Target="../media/image3.svg"/><Relationship Id="rId5" Type="http://schemas.openxmlformats.org/officeDocument/2006/relationships/image" Target="../media/image10.png"/><Relationship Id="rId4" Type="http://schemas.openxmlformats.org/officeDocument/2006/relationships/image" Target="../media/image6.svg"/><Relationship Id="rId3" Type="http://schemas.openxmlformats.org/officeDocument/2006/relationships/image" Target="../media/image13.png"/><Relationship Id="rId2" Type="http://schemas.openxmlformats.org/officeDocument/2006/relationships/image" Target="../media/image5.svg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68.xml"/><Relationship Id="rId4" Type="http://schemas.openxmlformats.org/officeDocument/2006/relationships/image" Target="../media/image15.png"/><Relationship Id="rId3" Type="http://schemas.openxmlformats.org/officeDocument/2006/relationships/image" Target="../media/image14.jpeg"/><Relationship Id="rId2" Type="http://schemas.openxmlformats.org/officeDocument/2006/relationships/chart" Target="../charts/chart2.xml"/><Relationship Id="rId1" Type="http://schemas.openxmlformats.org/officeDocument/2006/relationships/chart" Target="../charts/chart1.xml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69.xml"/><Relationship Id="rId2" Type="http://schemas.openxmlformats.org/officeDocument/2006/relationships/image" Target="../media/image16.png"/><Relationship Id="rId1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image" Target="../media/image14.svg"/><Relationship Id="rId8" Type="http://schemas.openxmlformats.org/officeDocument/2006/relationships/image" Target="../media/image13.svg"/><Relationship Id="rId7" Type="http://schemas.openxmlformats.org/officeDocument/2006/relationships/image" Target="../media/image12.svg"/><Relationship Id="rId6" Type="http://schemas.openxmlformats.org/officeDocument/2006/relationships/image" Target="../media/image11.svg"/><Relationship Id="rId5" Type="http://schemas.openxmlformats.org/officeDocument/2006/relationships/image" Target="../media/image10.svg"/><Relationship Id="rId4" Type="http://schemas.openxmlformats.org/officeDocument/2006/relationships/image" Target="../media/image9.svg"/><Relationship Id="rId3" Type="http://schemas.openxmlformats.org/officeDocument/2006/relationships/image" Target="../media/image8.svg"/><Relationship Id="rId2" Type="http://schemas.openxmlformats.org/officeDocument/2006/relationships/image" Target="../media/image7.svg"/><Relationship Id="rId12" Type="http://schemas.openxmlformats.org/officeDocument/2006/relationships/slideLayout" Target="../slideLayouts/slideLayout2.xml"/><Relationship Id="rId11" Type="http://schemas.openxmlformats.org/officeDocument/2006/relationships/tags" Target="../tags/tag70.xml"/><Relationship Id="rId10" Type="http://schemas.openxmlformats.org/officeDocument/2006/relationships/image" Target="../media/image15.svg"/><Relationship Id="rId1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1.xml"/><Relationship Id="rId1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8000">
              <a:schemeClr val="accent5">
                <a:lumMod val="50000"/>
              </a:schemeClr>
            </a:gs>
            <a:gs pos="0">
              <a:schemeClr val="accent6">
                <a:lumMod val="75000"/>
              </a:schemeClr>
            </a:gs>
          </a:gsLst>
          <a:lin ang="1128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图片 26" descr="C:/Users/HP/AppData/Local/Temp/picturecompress_20220201164254/output_1.pngoutput_1"/>
          <p:cNvPicPr>
            <a:picLocks noChangeAspect="1"/>
          </p:cNvPicPr>
          <p:nvPr/>
        </p:nvPicPr>
        <p:blipFill>
          <a:blip r:embed="rId1">
            <a:alphaModFix amt="27000"/>
            <a:grayscl/>
          </a:blip>
          <a:srcRect l="17164" t="5449" r="16185" b="9465"/>
          <a:stretch>
            <a:fillRect/>
          </a:stretch>
        </p:blipFill>
        <p:spPr>
          <a:xfrm>
            <a:off x="0" y="3836035"/>
            <a:ext cx="3884930" cy="3021965"/>
          </a:xfrm>
          <a:prstGeom prst="rect">
            <a:avLst/>
          </a:prstGeom>
        </p:spPr>
      </p:pic>
      <p:pic>
        <p:nvPicPr>
          <p:cNvPr id="2" name="图片 1" descr="C:/Users/HP/AppData/Local/Temp/picturecompress_20220201164254/output_2.pngoutput_2"/>
          <p:cNvPicPr>
            <a:picLocks noChangeAspect="1"/>
          </p:cNvPicPr>
          <p:nvPr/>
        </p:nvPicPr>
        <p:blipFill>
          <a:blip r:embed="rId2">
            <a:alphaModFix amt="10000"/>
          </a:blip>
          <a:srcRect/>
          <a:stretch>
            <a:fillRect/>
          </a:stretch>
        </p:blipFill>
        <p:spPr>
          <a:xfrm rot="18060000" flipH="1">
            <a:off x="4035425" y="-1282065"/>
            <a:ext cx="10011410" cy="1001141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5618" h="15618">
                <a:moveTo>
                  <a:pt x="15618" y="13542"/>
                </a:moveTo>
                <a:lnTo>
                  <a:pt x="15618" y="15618"/>
                </a:lnTo>
                <a:lnTo>
                  <a:pt x="14371" y="15618"/>
                </a:lnTo>
                <a:lnTo>
                  <a:pt x="15618" y="13542"/>
                </a:lnTo>
                <a:close/>
                <a:moveTo>
                  <a:pt x="5674" y="0"/>
                </a:moveTo>
                <a:lnTo>
                  <a:pt x="15618" y="0"/>
                </a:lnTo>
                <a:lnTo>
                  <a:pt x="15618" y="4198"/>
                </a:lnTo>
                <a:lnTo>
                  <a:pt x="9563" y="14275"/>
                </a:lnTo>
                <a:lnTo>
                  <a:pt x="10194" y="14654"/>
                </a:lnTo>
                <a:lnTo>
                  <a:pt x="9615" y="15618"/>
                </a:lnTo>
                <a:lnTo>
                  <a:pt x="8809" y="15618"/>
                </a:lnTo>
                <a:lnTo>
                  <a:pt x="9437" y="14573"/>
                </a:lnTo>
                <a:lnTo>
                  <a:pt x="239" y="9046"/>
                </a:lnTo>
                <a:lnTo>
                  <a:pt x="5674" y="0"/>
                </a:lnTo>
                <a:close/>
                <a:moveTo>
                  <a:pt x="0" y="0"/>
                </a:moveTo>
                <a:lnTo>
                  <a:pt x="919" y="0"/>
                </a:lnTo>
                <a:lnTo>
                  <a:pt x="0" y="1530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3" name="图片 2" descr="C:/Users/HP/AppData/Local/Temp/picturecompress_20220201164254/output_3.pngoutput_3"/>
          <p:cNvPicPr>
            <a:picLocks noChangeAspect="1"/>
          </p:cNvPicPr>
          <p:nvPr/>
        </p:nvPicPr>
        <p:blipFill>
          <a:blip r:embed="rId3"/>
          <a:srcRect r="497"/>
          <a:stretch>
            <a:fillRect/>
          </a:stretch>
        </p:blipFill>
        <p:spPr>
          <a:xfrm>
            <a:off x="6635115" y="485775"/>
            <a:ext cx="5556885" cy="6372860"/>
          </a:xfrm>
          <a:prstGeom prst="rect">
            <a:avLst/>
          </a:prstGeom>
        </p:spPr>
      </p:pic>
      <p:sp>
        <p:nvSpPr>
          <p:cNvPr id="191" name="文本框 190"/>
          <p:cNvSpPr txBox="1"/>
          <p:nvPr/>
        </p:nvSpPr>
        <p:spPr>
          <a:xfrm>
            <a:off x="981075" y="1999615"/>
            <a:ext cx="4732655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 fontAlgn="auto">
              <a:lnSpc>
                <a:spcPct val="100000"/>
              </a:lnSpc>
            </a:pPr>
            <a:r>
              <a:rPr lang="zh-CN" sz="7200" spc="-100">
                <a:solidFill>
                  <a:srgbClr val="87C7B7"/>
                </a:solidFill>
                <a:effectLst/>
                <a:latin typeface="庞门正道标题体" panose="02010600030101010101" charset="-122"/>
                <a:ea typeface="庞门正道标题体" panose="02010600030101010101" charset="-122"/>
                <a:sym typeface="+mn-ea"/>
              </a:rPr>
              <a:t>医疗模板</a:t>
            </a:r>
            <a:endParaRPr lang="zh-CN" altLang="en-US" sz="7200" spc="-100" noProof="0">
              <a:ln w="12700">
                <a:noFill/>
              </a:ln>
              <a:solidFill>
                <a:srgbClr val="87C7B7"/>
              </a:solidFill>
              <a:effectLst/>
              <a:uLnTx/>
              <a:uFillTx/>
              <a:latin typeface="庞门正道标题体" panose="02010600030101010101" charset="-122"/>
              <a:ea typeface="庞门正道标题体" panose="02010600030101010101" charset="-122"/>
              <a:cs typeface="Impact" panose="020B0806030902050204" charset="0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981075" y="2947670"/>
            <a:ext cx="5325110" cy="10763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 fontAlgn="auto">
              <a:lnSpc>
                <a:spcPct val="100000"/>
              </a:lnSpc>
            </a:pPr>
            <a:r>
              <a:rPr lang="zh-CN" sz="6400" spc="-100">
                <a:solidFill>
                  <a:schemeClr val="bg1"/>
                </a:solidFill>
                <a:effectLst/>
                <a:latin typeface="庞门正道标题体" panose="02010600030101010101" charset="-122"/>
                <a:ea typeface="庞门正道标题体" panose="02010600030101010101" charset="-122"/>
                <a:sym typeface="+mn-ea"/>
              </a:rPr>
              <a:t>疾病治疗方案</a:t>
            </a:r>
            <a:endParaRPr lang="zh-CN" altLang="en-US" sz="6400" spc="-100" noProof="0">
              <a:ln w="12700">
                <a:noFill/>
              </a:ln>
              <a:solidFill>
                <a:schemeClr val="bg1"/>
              </a:solidFill>
              <a:effectLst/>
              <a:uLnTx/>
              <a:uFillTx/>
              <a:latin typeface="庞门正道标题体" panose="02010600030101010101" charset="-122"/>
              <a:ea typeface="庞门正道标题体" panose="02010600030101010101" charset="-122"/>
              <a:cs typeface="Impact" panose="020B0806030902050204" charset="0"/>
              <a:sym typeface="+mn-ea"/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1606550" y="578485"/>
            <a:ext cx="150685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b="1" dirty="0">
                <a:solidFill>
                  <a:schemeClr val="bg1"/>
                </a:solidFill>
                <a:latin typeface="汉仪雅酷黑 55W" panose="020B0504020202020204" charset="-122"/>
                <a:ea typeface="汉仪雅酷黑 55W" panose="020B0504020202020204" charset="-122"/>
                <a:cs typeface="+mn-ea"/>
                <a:sym typeface="+mn-lt"/>
              </a:rPr>
              <a:t>COMPANIES</a:t>
            </a:r>
            <a:endParaRPr lang="en-US" altLang="zh-CN" b="1" dirty="0">
              <a:solidFill>
                <a:schemeClr val="bg1"/>
              </a:solidFill>
              <a:latin typeface="汉仪雅酷黑 55W" panose="020B0504020202020204" charset="-122"/>
              <a:ea typeface="汉仪雅酷黑 55W" panose="020B0504020202020204" charset="-122"/>
              <a:cs typeface="+mn-ea"/>
              <a:sym typeface="+mn-lt"/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1603375" y="890270"/>
            <a:ext cx="1703705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1200" dirty="0">
                <a:solidFill>
                  <a:schemeClr val="bg1"/>
                </a:solidFill>
                <a:latin typeface="汉仪雅酷黑 55W" panose="020B0504020202020204" charset="-122"/>
                <a:ea typeface="汉仪雅酷黑 55W" panose="020B0504020202020204" charset="-122"/>
                <a:cs typeface="+mn-ea"/>
                <a:sym typeface="+mn-lt"/>
              </a:rPr>
              <a:t>Description &amp; Slogan</a:t>
            </a:r>
            <a:endParaRPr lang="en-US" altLang="zh-CN" sz="1200" dirty="0">
              <a:solidFill>
                <a:schemeClr val="bg1"/>
              </a:solidFill>
              <a:latin typeface="汉仪雅酷黑 55W" panose="020B0504020202020204" charset="-122"/>
              <a:ea typeface="汉仪雅酷黑 55W" panose="020B0504020202020204" charset="-122"/>
              <a:cs typeface="+mn-ea"/>
              <a:sym typeface="+mn-lt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854075" y="516890"/>
            <a:ext cx="695325" cy="657860"/>
            <a:chOff x="1330" y="859"/>
            <a:chExt cx="1095" cy="1036"/>
          </a:xfrm>
        </p:grpSpPr>
        <p:sp>
          <p:nvSpPr>
            <p:cNvPr id="10" name="十字形 9"/>
            <p:cNvSpPr/>
            <p:nvPr/>
          </p:nvSpPr>
          <p:spPr>
            <a:xfrm>
              <a:off x="1330" y="1055"/>
              <a:ext cx="840" cy="840"/>
            </a:xfrm>
            <a:prstGeom prst="plus">
              <a:avLst>
                <a:gd name="adj" fmla="val 36071"/>
              </a:avLst>
            </a:prstGeom>
            <a:solidFill>
              <a:srgbClr val="87C7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2" name="十字形 11"/>
            <p:cNvSpPr/>
            <p:nvPr/>
          </p:nvSpPr>
          <p:spPr>
            <a:xfrm>
              <a:off x="1989" y="859"/>
              <a:ext cx="436" cy="436"/>
            </a:xfrm>
            <a:prstGeom prst="plus">
              <a:avLst>
                <a:gd name="adj" fmla="val 36071"/>
              </a:avLst>
            </a:prstGeom>
            <a:solidFill>
              <a:srgbClr val="87C7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21" name="文本框 20"/>
          <p:cNvSpPr txBox="1"/>
          <p:nvPr/>
        </p:nvSpPr>
        <p:spPr>
          <a:xfrm>
            <a:off x="1978025" y="5025390"/>
            <a:ext cx="1125855" cy="39878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p>
            <a:pPr algn="l" fontAlgn="auto"/>
            <a:r>
              <a:rPr lang="en-US" altLang="zh-CN" sz="2000" dirty="0">
                <a:solidFill>
                  <a:schemeClr val="bg1"/>
                </a:solidFill>
                <a:latin typeface="汉仪大黑简" panose="02010600000101010101" charset="-122"/>
                <a:ea typeface="汉仪大黑简" panose="02010600000101010101" charset="-122"/>
                <a:cs typeface="汉仪大黑简" panose="02010600000101010101" charset="-122"/>
                <a:sym typeface="+mn-ea"/>
              </a:rPr>
              <a:t>XXX</a:t>
            </a:r>
            <a:endParaRPr lang="en-US" altLang="zh-CN" sz="2000" dirty="0">
              <a:solidFill>
                <a:schemeClr val="bg1"/>
              </a:solidFill>
              <a:latin typeface="汉仪大黑简" panose="02010600000101010101" charset="-122"/>
              <a:ea typeface="汉仪大黑简" panose="02010600000101010101" charset="-122"/>
              <a:cs typeface="汉仪大黑简" panose="02010600000101010101" charset="-122"/>
              <a:sym typeface="+mn-ea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1123315" y="5215890"/>
            <a:ext cx="74041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翊歌作品"/>
          <p:cNvSpPr txBox="1"/>
          <p:nvPr/>
        </p:nvSpPr>
        <p:spPr>
          <a:xfrm>
            <a:off x="1021080" y="3881120"/>
            <a:ext cx="4681220" cy="64516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p>
            <a:pPr algn="l" fontAlgn="auto">
              <a:lnSpc>
                <a:spcPct val="150000"/>
              </a:lnSpc>
            </a:pPr>
            <a:r>
              <a:rPr lang="zh-CN" altLang="en-US" sz="1200" b="1">
                <a:solidFill>
                  <a:schemeClr val="bg1"/>
                </a:solidFill>
                <a:latin typeface="汉仪雅酷黑 55W" panose="020B0504020202020204" charset="-122"/>
                <a:ea typeface="汉仪雅酷黑 55W" panose="020B0504020202020204" charset="-122"/>
                <a:sym typeface="+mn-ea"/>
              </a:rPr>
              <a:t>The most precious thing in life is time. Life, the most brilliant than career. The happiest thing in life is to struggle </a:t>
            </a:r>
            <a:endParaRPr lang="zh-CN" altLang="en-US" sz="1200" b="1">
              <a:solidFill>
                <a:schemeClr val="bg1"/>
              </a:solidFill>
              <a:latin typeface="汉仪雅酷黑 55W" panose="020B0504020202020204" charset="-122"/>
              <a:ea typeface="汉仪雅酷黑 55W" panose="020B0504020202020204" charset="-122"/>
              <a:sym typeface="+mn-ea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8288655" y="408305"/>
            <a:ext cx="37293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50000"/>
              </a:lnSpc>
            </a:pPr>
            <a:r>
              <a:rPr lang="zh-CN" altLang="en-US" sz="1200">
                <a:solidFill>
                  <a:schemeClr val="bg1"/>
                </a:solidFill>
                <a:latin typeface="汉仪大黑简" panose="02010600000101010101" charset="-122"/>
                <a:ea typeface="汉仪大黑简" panose="02010600000101010101" charset="-122"/>
                <a:cs typeface="汉仪大黑简" panose="02010600000101010101" charset="-122"/>
                <a:sym typeface="+mn-ea"/>
              </a:rPr>
              <a:t>医疗模板 </a:t>
            </a:r>
            <a:r>
              <a:rPr lang="en-US" altLang="zh-CN" sz="1200">
                <a:solidFill>
                  <a:schemeClr val="bg1"/>
                </a:solidFill>
                <a:latin typeface="汉仪大黑简" panose="02010600000101010101" charset="-122"/>
                <a:ea typeface="汉仪大黑简" panose="02010600000101010101" charset="-122"/>
                <a:cs typeface="汉仪大黑简" panose="02010600000101010101" charset="-122"/>
                <a:sym typeface="+mn-ea"/>
              </a:rPr>
              <a:t>| </a:t>
            </a:r>
            <a:r>
              <a:rPr lang="zh-CN" altLang="en-US" sz="1200">
                <a:solidFill>
                  <a:schemeClr val="bg1"/>
                </a:solidFill>
                <a:latin typeface="汉仪大黑简" panose="02010600000101010101" charset="-122"/>
                <a:ea typeface="汉仪大黑简" panose="02010600000101010101" charset="-122"/>
                <a:cs typeface="汉仪大黑简" panose="02010600000101010101" charset="-122"/>
                <a:sym typeface="+mn-ea"/>
              </a:rPr>
              <a:t>医疗专用</a:t>
            </a:r>
            <a:r>
              <a:rPr lang="zh-CN" altLang="en-US" sz="1200">
                <a:solidFill>
                  <a:schemeClr val="bg1"/>
                </a:solidFill>
                <a:latin typeface="汉仪大黑简" panose="02010600000101010101" charset="-122"/>
                <a:ea typeface="汉仪大黑简" panose="02010600000101010101" charset="-122"/>
                <a:cs typeface="汉仪大黑简" panose="02010600000101010101" charset="-122"/>
                <a:sym typeface="+mn-ea"/>
              </a:rPr>
              <a:t> </a:t>
            </a:r>
            <a:r>
              <a:rPr lang="en-US" altLang="zh-CN" sz="1200">
                <a:solidFill>
                  <a:schemeClr val="bg1"/>
                </a:solidFill>
                <a:latin typeface="汉仪大黑简" panose="02010600000101010101" charset="-122"/>
                <a:ea typeface="汉仪大黑简" panose="02010600000101010101" charset="-122"/>
                <a:cs typeface="汉仪大黑简" panose="02010600000101010101" charset="-122"/>
                <a:sym typeface="+mn-ea"/>
              </a:rPr>
              <a:t>| </a:t>
            </a:r>
            <a:r>
              <a:rPr lang="zh-CN" altLang="en-US" sz="1200">
                <a:solidFill>
                  <a:schemeClr val="bg1"/>
                </a:solidFill>
                <a:latin typeface="汉仪大黑简" panose="02010600000101010101" charset="-122"/>
                <a:ea typeface="汉仪大黑简" panose="02010600000101010101" charset="-122"/>
                <a:cs typeface="汉仪大黑简" panose="02010600000101010101" charset="-122"/>
                <a:sym typeface="+mn-ea"/>
              </a:rPr>
              <a:t>医疗总结</a:t>
            </a:r>
            <a:r>
              <a:rPr lang="zh-CN" altLang="en-US" sz="1200">
                <a:solidFill>
                  <a:schemeClr val="bg1"/>
                </a:solidFill>
                <a:latin typeface="汉仪大黑简" panose="02010600000101010101" charset="-122"/>
                <a:ea typeface="汉仪大黑简" panose="02010600000101010101" charset="-122"/>
                <a:cs typeface="汉仪大黑简" panose="02010600000101010101" charset="-122"/>
                <a:sym typeface="+mn-ea"/>
              </a:rPr>
              <a:t> </a:t>
            </a:r>
            <a:r>
              <a:rPr lang="en-US" altLang="zh-CN" sz="1200">
                <a:solidFill>
                  <a:schemeClr val="bg1"/>
                </a:solidFill>
                <a:latin typeface="汉仪大黑简" panose="02010600000101010101" charset="-122"/>
                <a:ea typeface="汉仪大黑简" panose="02010600000101010101" charset="-122"/>
                <a:cs typeface="汉仪大黑简" panose="02010600000101010101" charset="-122"/>
                <a:sym typeface="+mn-ea"/>
              </a:rPr>
              <a:t>| </a:t>
            </a:r>
            <a:r>
              <a:rPr lang="zh-CN" altLang="en-US" sz="1200">
                <a:solidFill>
                  <a:schemeClr val="bg1"/>
                </a:solidFill>
                <a:latin typeface="汉仪大黑简" panose="02010600000101010101" charset="-122"/>
                <a:ea typeface="汉仪大黑简" panose="02010600000101010101" charset="-122"/>
                <a:cs typeface="汉仪大黑简" panose="02010600000101010101" charset="-122"/>
                <a:sym typeface="+mn-ea"/>
              </a:rPr>
              <a:t>治疗方案</a:t>
            </a:r>
            <a:endParaRPr lang="zh-CN" altLang="en-US" sz="1200">
              <a:solidFill>
                <a:schemeClr val="bg1"/>
              </a:solidFill>
              <a:latin typeface="汉仪大黑简" panose="02010600000101010101" charset="-122"/>
              <a:ea typeface="汉仪大黑简" panose="02010600000101010101" charset="-122"/>
              <a:cs typeface="汉仪大黑简" panose="02010600000101010101" charset="-122"/>
              <a:sym typeface="+mn-ea"/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/>
      <p:grpSp>
        <p:nvGrpSpPr>
          <p:cNvPr id="3" name="组合 2"/>
          <p:cNvGrpSpPr/>
          <p:nvPr/>
        </p:nvGrpSpPr>
        <p:grpSpPr>
          <a:xfrm>
            <a:off x="454660" y="305435"/>
            <a:ext cx="695325" cy="657860"/>
            <a:chOff x="1330" y="859"/>
            <a:chExt cx="1095" cy="1036"/>
          </a:xfrm>
          <a:solidFill>
            <a:srgbClr val="459583"/>
          </a:solidFill>
        </p:grpSpPr>
        <p:sp>
          <p:nvSpPr>
            <p:cNvPr id="4" name="十字形 3"/>
            <p:cNvSpPr/>
            <p:nvPr/>
          </p:nvSpPr>
          <p:spPr>
            <a:xfrm>
              <a:off x="1330" y="1055"/>
              <a:ext cx="840" cy="840"/>
            </a:xfrm>
            <a:prstGeom prst="plus">
              <a:avLst>
                <a:gd name="adj" fmla="val 3607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4" name="十字形 13"/>
            <p:cNvSpPr/>
            <p:nvPr/>
          </p:nvSpPr>
          <p:spPr>
            <a:xfrm>
              <a:off x="1989" y="859"/>
              <a:ext cx="436" cy="436"/>
            </a:xfrm>
            <a:prstGeom prst="plus">
              <a:avLst>
                <a:gd name="adj" fmla="val 3607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16" name="文本框 15"/>
          <p:cNvSpPr txBox="1"/>
          <p:nvPr/>
        </p:nvSpPr>
        <p:spPr>
          <a:xfrm>
            <a:off x="1244600" y="351790"/>
            <a:ext cx="274574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CN" altLang="en-US" sz="320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47000">
                      <a:schemeClr val="accent6">
                        <a:lumMod val="75000"/>
                      </a:schemeClr>
                    </a:gs>
                  </a:gsLst>
                  <a:lin ang="720000" scaled="0"/>
                </a:gradFill>
                <a:uFillTx/>
                <a:latin typeface="庞门正道标题体" panose="02010600030101010101" charset="-122"/>
                <a:ea typeface="庞门正道标题体" panose="02010600030101010101" charset="-122"/>
                <a:cs typeface="汉仪大黑简" panose="02010600000101010101" charset="-122"/>
                <a:sym typeface="+mn-ea"/>
              </a:rPr>
              <a:t>制定治疗方案</a:t>
            </a:r>
            <a:endParaRPr lang="zh-CN" altLang="en-US" sz="3200">
              <a:gradFill>
                <a:gsLst>
                  <a:gs pos="0">
                    <a:schemeClr val="accent5">
                      <a:lumMod val="50000"/>
                    </a:schemeClr>
                  </a:gs>
                  <a:gs pos="47000">
                    <a:schemeClr val="accent6">
                      <a:lumMod val="75000"/>
                    </a:schemeClr>
                  </a:gs>
                </a:gsLst>
                <a:lin ang="720000" scaled="0"/>
              </a:gradFill>
              <a:uFillTx/>
              <a:latin typeface="庞门正道标题体" panose="02010600030101010101" charset="-122"/>
              <a:ea typeface="庞门正道标题体" panose="02010600030101010101" charset="-122"/>
              <a:cs typeface="汉仪大黑简" panose="02010600000101010101" charset="-122"/>
              <a:sym typeface="+mn-ea"/>
            </a:endParaRPr>
          </a:p>
        </p:txBody>
      </p:sp>
      <p:cxnSp>
        <p:nvCxnSpPr>
          <p:cNvPr id="20" name="直接连接符 19"/>
          <p:cNvCxnSpPr/>
          <p:nvPr/>
        </p:nvCxnSpPr>
        <p:spPr>
          <a:xfrm>
            <a:off x="1206500" y="923925"/>
            <a:ext cx="3365500" cy="0"/>
          </a:xfrm>
          <a:prstGeom prst="line">
            <a:avLst/>
          </a:prstGeom>
          <a:ln>
            <a:gradFill>
              <a:gsLst>
                <a:gs pos="0">
                  <a:schemeClr val="bg1">
                    <a:lumMod val="65000"/>
                  </a:schemeClr>
                </a:gs>
                <a:gs pos="96000">
                  <a:schemeClr val="bg1">
                    <a:lumMod val="65000"/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任意多边形 20"/>
          <p:cNvSpPr/>
          <p:nvPr/>
        </p:nvSpPr>
        <p:spPr>
          <a:xfrm>
            <a:off x="4292600" y="3724910"/>
            <a:ext cx="3606165" cy="3133090"/>
          </a:xfrm>
          <a:custGeom>
            <a:avLst/>
            <a:gdLst>
              <a:gd name="adj" fmla="val 5000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679" h="4934">
                <a:moveTo>
                  <a:pt x="2840" y="0"/>
                </a:moveTo>
                <a:cubicBezTo>
                  <a:pt x="4408" y="0"/>
                  <a:pt x="5679" y="1271"/>
                  <a:pt x="5679" y="2840"/>
                </a:cubicBezTo>
                <a:lnTo>
                  <a:pt x="5679" y="4934"/>
                </a:lnTo>
                <a:lnTo>
                  <a:pt x="0" y="4934"/>
                </a:lnTo>
                <a:lnTo>
                  <a:pt x="0" y="2840"/>
                </a:lnTo>
                <a:cubicBezTo>
                  <a:pt x="0" y="1271"/>
                  <a:pt x="1271" y="0"/>
                  <a:pt x="2840" y="0"/>
                </a:cubicBezTo>
                <a:close/>
              </a:path>
            </a:pathLst>
          </a:custGeom>
          <a:gradFill rotWithShape="1">
            <a:gsLst>
              <a:gs pos="13000">
                <a:schemeClr val="accent5">
                  <a:lumMod val="50000"/>
                </a:schemeClr>
              </a:gs>
              <a:gs pos="94000">
                <a:schemeClr val="accent6">
                  <a:lumMod val="75000"/>
                </a:schemeClr>
              </a:gs>
            </a:gsLst>
            <a:lin ang="222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24" name="任意多边形 23"/>
          <p:cNvSpPr/>
          <p:nvPr/>
        </p:nvSpPr>
        <p:spPr>
          <a:xfrm>
            <a:off x="3585210" y="3048000"/>
            <a:ext cx="5020945" cy="3810000"/>
          </a:xfrm>
          <a:custGeom>
            <a:avLst/>
            <a:gdLst>
              <a:gd name="adj" fmla="val 5000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7907" h="6000">
                <a:moveTo>
                  <a:pt x="3954" y="0"/>
                </a:moveTo>
                <a:cubicBezTo>
                  <a:pt x="6137" y="0"/>
                  <a:pt x="7907" y="1623"/>
                  <a:pt x="7907" y="3626"/>
                </a:cubicBezTo>
                <a:lnTo>
                  <a:pt x="7907" y="6000"/>
                </a:lnTo>
                <a:lnTo>
                  <a:pt x="0" y="6000"/>
                </a:lnTo>
                <a:lnTo>
                  <a:pt x="0" y="3626"/>
                </a:lnTo>
                <a:cubicBezTo>
                  <a:pt x="0" y="1623"/>
                  <a:pt x="1770" y="0"/>
                  <a:pt x="3954" y="0"/>
                </a:cubicBezTo>
                <a:close/>
              </a:path>
            </a:pathLst>
          </a:cu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grpSp>
        <p:nvGrpSpPr>
          <p:cNvPr id="26" name="组合 25"/>
          <p:cNvGrpSpPr/>
          <p:nvPr/>
        </p:nvGrpSpPr>
        <p:grpSpPr>
          <a:xfrm>
            <a:off x="3118485" y="4852670"/>
            <a:ext cx="955040" cy="955040"/>
            <a:chOff x="4821" y="8096"/>
            <a:chExt cx="1504" cy="1504"/>
          </a:xfrm>
        </p:grpSpPr>
        <p:grpSp>
          <p:nvGrpSpPr>
            <p:cNvPr id="28" name="组合 27"/>
            <p:cNvGrpSpPr/>
            <p:nvPr/>
          </p:nvGrpSpPr>
          <p:grpSpPr>
            <a:xfrm rot="0">
              <a:off x="4821" y="8096"/>
              <a:ext cx="1504" cy="1504"/>
              <a:chOff x="12875" y="2888"/>
              <a:chExt cx="2042" cy="2042"/>
            </a:xfrm>
          </p:grpSpPr>
          <p:sp>
            <p:nvSpPr>
              <p:cNvPr id="29" name="椭圆 28"/>
              <p:cNvSpPr/>
              <p:nvPr/>
            </p:nvSpPr>
            <p:spPr>
              <a:xfrm>
                <a:off x="12875" y="2888"/>
                <a:ext cx="2042" cy="2042"/>
              </a:xfrm>
              <a:prstGeom prst="ellipse">
                <a:avLst/>
              </a:prstGeom>
              <a:gradFill flip="none" rotWithShape="1">
                <a:gsLst>
                  <a:gs pos="100000">
                    <a:srgbClr val="459583"/>
                  </a:gs>
                  <a:gs pos="61000">
                    <a:srgbClr val="459583">
                      <a:alpha val="7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sz="1600"/>
              </a:p>
            </p:txBody>
          </p:sp>
          <p:sp>
            <p:nvSpPr>
              <p:cNvPr id="30" name="椭圆 29"/>
              <p:cNvSpPr/>
              <p:nvPr/>
            </p:nvSpPr>
            <p:spPr>
              <a:xfrm>
                <a:off x="13176" y="3189"/>
                <a:ext cx="1440" cy="1440"/>
              </a:xfrm>
              <a:prstGeom prst="ellipse">
                <a:avLst/>
              </a:prstGeom>
              <a:solidFill>
                <a:srgbClr val="45958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sz="1600"/>
              </a:p>
            </p:txBody>
          </p:sp>
        </p:grpSp>
        <p:sp>
          <p:nvSpPr>
            <p:cNvPr id="31" name="文本框 30"/>
            <p:cNvSpPr txBox="1"/>
            <p:nvPr/>
          </p:nvSpPr>
          <p:spPr>
            <a:xfrm>
              <a:off x="5134" y="8486"/>
              <a:ext cx="968" cy="725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p>
              <a:pPr algn="l"/>
              <a:r>
                <a:rPr lang="en-US" sz="2400" cap="all" noProof="0">
                  <a:ln w="12700"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汉仪雅酷黑简" panose="00020600040101010101" charset="-122"/>
                  <a:ea typeface="汉仪雅酷黑简" panose="00020600040101010101" charset="-122"/>
                  <a:sym typeface="+mn-ea"/>
                </a:rPr>
                <a:t>01</a:t>
              </a:r>
              <a:endParaRPr lang="en-US" sz="2400" cap="all" noProof="0">
                <a:ln w="12700"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汉仪雅酷黑简" panose="00020600040101010101" charset="-122"/>
                <a:ea typeface="汉仪雅酷黑简" panose="00020600040101010101" charset="-122"/>
                <a:sym typeface="+mn-ea"/>
              </a:endParaRPr>
            </a:p>
          </p:txBody>
        </p:sp>
      </p:grpSp>
      <p:grpSp>
        <p:nvGrpSpPr>
          <p:cNvPr id="75" name="组合 74"/>
          <p:cNvGrpSpPr/>
          <p:nvPr/>
        </p:nvGrpSpPr>
        <p:grpSpPr>
          <a:xfrm>
            <a:off x="3671570" y="3327400"/>
            <a:ext cx="955040" cy="955040"/>
            <a:chOff x="4821" y="8096"/>
            <a:chExt cx="1504" cy="1504"/>
          </a:xfrm>
        </p:grpSpPr>
        <p:grpSp>
          <p:nvGrpSpPr>
            <p:cNvPr id="76" name="组合 75"/>
            <p:cNvGrpSpPr/>
            <p:nvPr/>
          </p:nvGrpSpPr>
          <p:grpSpPr>
            <a:xfrm rot="0">
              <a:off x="4821" y="8096"/>
              <a:ext cx="1504" cy="1504"/>
              <a:chOff x="12875" y="2888"/>
              <a:chExt cx="2042" cy="2042"/>
            </a:xfrm>
          </p:grpSpPr>
          <p:sp>
            <p:nvSpPr>
              <p:cNvPr id="77" name="椭圆 76"/>
              <p:cNvSpPr/>
              <p:nvPr/>
            </p:nvSpPr>
            <p:spPr>
              <a:xfrm>
                <a:off x="12875" y="2888"/>
                <a:ext cx="2042" cy="2042"/>
              </a:xfrm>
              <a:prstGeom prst="ellipse">
                <a:avLst/>
              </a:prstGeom>
              <a:gradFill flip="none" rotWithShape="1">
                <a:gsLst>
                  <a:gs pos="100000">
                    <a:srgbClr val="459583"/>
                  </a:gs>
                  <a:gs pos="61000">
                    <a:srgbClr val="459583">
                      <a:alpha val="7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sz="1600"/>
              </a:p>
            </p:txBody>
          </p:sp>
          <p:sp>
            <p:nvSpPr>
              <p:cNvPr id="78" name="椭圆 77"/>
              <p:cNvSpPr/>
              <p:nvPr/>
            </p:nvSpPr>
            <p:spPr>
              <a:xfrm>
                <a:off x="13176" y="3189"/>
                <a:ext cx="1440" cy="1440"/>
              </a:xfrm>
              <a:prstGeom prst="ellipse">
                <a:avLst/>
              </a:prstGeom>
              <a:solidFill>
                <a:srgbClr val="45958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sz="1600"/>
              </a:p>
            </p:txBody>
          </p:sp>
        </p:grpSp>
        <p:sp>
          <p:nvSpPr>
            <p:cNvPr id="79" name="文本框 78"/>
            <p:cNvSpPr txBox="1"/>
            <p:nvPr/>
          </p:nvSpPr>
          <p:spPr>
            <a:xfrm>
              <a:off x="5134" y="8486"/>
              <a:ext cx="968" cy="725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p>
              <a:pPr algn="l"/>
              <a:r>
                <a:rPr lang="en-US" sz="2400" cap="all" noProof="0">
                  <a:ln w="12700"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汉仪雅酷黑简" panose="00020600040101010101" charset="-122"/>
                  <a:ea typeface="汉仪雅酷黑简" panose="00020600040101010101" charset="-122"/>
                  <a:sym typeface="+mn-ea"/>
                </a:rPr>
                <a:t>02</a:t>
              </a:r>
              <a:endParaRPr lang="en-US" sz="2400" cap="all" noProof="0">
                <a:ln w="12700"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汉仪雅酷黑简" panose="00020600040101010101" charset="-122"/>
                <a:ea typeface="汉仪雅酷黑简" panose="00020600040101010101" charset="-122"/>
                <a:sym typeface="+mn-ea"/>
              </a:endParaRPr>
            </a:p>
          </p:txBody>
        </p:sp>
      </p:grpSp>
      <p:grpSp>
        <p:nvGrpSpPr>
          <p:cNvPr id="80" name="组合 79"/>
          <p:cNvGrpSpPr/>
          <p:nvPr/>
        </p:nvGrpSpPr>
        <p:grpSpPr>
          <a:xfrm>
            <a:off x="5617845" y="2620010"/>
            <a:ext cx="955040" cy="955040"/>
            <a:chOff x="4821" y="8096"/>
            <a:chExt cx="1504" cy="1504"/>
          </a:xfrm>
        </p:grpSpPr>
        <p:grpSp>
          <p:nvGrpSpPr>
            <p:cNvPr id="81" name="组合 80"/>
            <p:cNvGrpSpPr/>
            <p:nvPr/>
          </p:nvGrpSpPr>
          <p:grpSpPr>
            <a:xfrm rot="0">
              <a:off x="4821" y="8096"/>
              <a:ext cx="1504" cy="1504"/>
              <a:chOff x="12875" y="2888"/>
              <a:chExt cx="2042" cy="2042"/>
            </a:xfrm>
          </p:grpSpPr>
          <p:sp>
            <p:nvSpPr>
              <p:cNvPr id="82" name="椭圆 81"/>
              <p:cNvSpPr/>
              <p:nvPr/>
            </p:nvSpPr>
            <p:spPr>
              <a:xfrm>
                <a:off x="12875" y="2888"/>
                <a:ext cx="2042" cy="2042"/>
              </a:xfrm>
              <a:prstGeom prst="ellipse">
                <a:avLst/>
              </a:prstGeom>
              <a:gradFill flip="none" rotWithShape="1">
                <a:gsLst>
                  <a:gs pos="100000">
                    <a:srgbClr val="459583"/>
                  </a:gs>
                  <a:gs pos="61000">
                    <a:srgbClr val="459583">
                      <a:alpha val="7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sz="1600"/>
              </a:p>
            </p:txBody>
          </p:sp>
          <p:sp>
            <p:nvSpPr>
              <p:cNvPr id="83" name="椭圆 82"/>
              <p:cNvSpPr/>
              <p:nvPr/>
            </p:nvSpPr>
            <p:spPr>
              <a:xfrm>
                <a:off x="13176" y="3189"/>
                <a:ext cx="1440" cy="1440"/>
              </a:xfrm>
              <a:prstGeom prst="ellipse">
                <a:avLst/>
              </a:prstGeom>
              <a:solidFill>
                <a:srgbClr val="45958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sz="1600"/>
              </a:p>
            </p:txBody>
          </p:sp>
        </p:grpSp>
        <p:sp>
          <p:nvSpPr>
            <p:cNvPr id="84" name="文本框 83"/>
            <p:cNvSpPr txBox="1"/>
            <p:nvPr/>
          </p:nvSpPr>
          <p:spPr>
            <a:xfrm>
              <a:off x="5134" y="8486"/>
              <a:ext cx="968" cy="725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p>
              <a:pPr algn="l"/>
              <a:r>
                <a:rPr lang="en-US" sz="2400" cap="all" noProof="0">
                  <a:ln w="12700"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汉仪雅酷黑简" panose="00020600040101010101" charset="-122"/>
                  <a:ea typeface="汉仪雅酷黑简" panose="00020600040101010101" charset="-122"/>
                  <a:sym typeface="+mn-ea"/>
                </a:rPr>
                <a:t>03</a:t>
              </a:r>
              <a:endParaRPr lang="en-US" sz="2400" cap="all" noProof="0">
                <a:ln w="12700"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汉仪雅酷黑简" panose="00020600040101010101" charset="-122"/>
                <a:ea typeface="汉仪雅酷黑简" panose="00020600040101010101" charset="-122"/>
                <a:sym typeface="+mn-ea"/>
              </a:endParaRPr>
            </a:p>
          </p:txBody>
        </p:sp>
      </p:grpSp>
      <p:grpSp>
        <p:nvGrpSpPr>
          <p:cNvPr id="85" name="组合 84"/>
          <p:cNvGrpSpPr/>
          <p:nvPr/>
        </p:nvGrpSpPr>
        <p:grpSpPr>
          <a:xfrm>
            <a:off x="7464425" y="3327400"/>
            <a:ext cx="955040" cy="955040"/>
            <a:chOff x="4821" y="8096"/>
            <a:chExt cx="1504" cy="1504"/>
          </a:xfrm>
        </p:grpSpPr>
        <p:grpSp>
          <p:nvGrpSpPr>
            <p:cNvPr id="86" name="组合 85"/>
            <p:cNvGrpSpPr/>
            <p:nvPr/>
          </p:nvGrpSpPr>
          <p:grpSpPr>
            <a:xfrm rot="0">
              <a:off x="4821" y="8096"/>
              <a:ext cx="1504" cy="1504"/>
              <a:chOff x="12875" y="2888"/>
              <a:chExt cx="2042" cy="2042"/>
            </a:xfrm>
          </p:grpSpPr>
          <p:sp>
            <p:nvSpPr>
              <p:cNvPr id="87" name="椭圆 86"/>
              <p:cNvSpPr/>
              <p:nvPr/>
            </p:nvSpPr>
            <p:spPr>
              <a:xfrm>
                <a:off x="12875" y="2888"/>
                <a:ext cx="2042" cy="2042"/>
              </a:xfrm>
              <a:prstGeom prst="ellipse">
                <a:avLst/>
              </a:prstGeom>
              <a:gradFill flip="none" rotWithShape="1">
                <a:gsLst>
                  <a:gs pos="100000">
                    <a:srgbClr val="459583"/>
                  </a:gs>
                  <a:gs pos="61000">
                    <a:srgbClr val="459583">
                      <a:alpha val="7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sz="1600"/>
              </a:p>
            </p:txBody>
          </p:sp>
          <p:sp>
            <p:nvSpPr>
              <p:cNvPr id="88" name="椭圆 87"/>
              <p:cNvSpPr/>
              <p:nvPr/>
            </p:nvSpPr>
            <p:spPr>
              <a:xfrm>
                <a:off x="13176" y="3189"/>
                <a:ext cx="1440" cy="1440"/>
              </a:xfrm>
              <a:prstGeom prst="ellipse">
                <a:avLst/>
              </a:prstGeom>
              <a:solidFill>
                <a:srgbClr val="45958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sz="1600"/>
              </a:p>
            </p:txBody>
          </p:sp>
        </p:grpSp>
        <p:sp>
          <p:nvSpPr>
            <p:cNvPr id="89" name="文本框 88"/>
            <p:cNvSpPr txBox="1"/>
            <p:nvPr/>
          </p:nvSpPr>
          <p:spPr>
            <a:xfrm>
              <a:off x="5134" y="8486"/>
              <a:ext cx="968" cy="725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p>
              <a:pPr algn="l"/>
              <a:r>
                <a:rPr lang="en-US" sz="2400" cap="all" noProof="0">
                  <a:ln w="12700"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汉仪雅酷黑简" panose="00020600040101010101" charset="-122"/>
                  <a:ea typeface="汉仪雅酷黑简" panose="00020600040101010101" charset="-122"/>
                  <a:sym typeface="+mn-ea"/>
                </a:rPr>
                <a:t>03</a:t>
              </a:r>
              <a:endParaRPr lang="en-US" sz="2400" cap="all" noProof="0">
                <a:ln w="12700"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汉仪雅酷黑简" panose="00020600040101010101" charset="-122"/>
                <a:ea typeface="汉仪雅酷黑简" panose="00020600040101010101" charset="-122"/>
                <a:sym typeface="+mn-ea"/>
              </a:endParaRPr>
            </a:p>
          </p:txBody>
        </p:sp>
      </p:grpSp>
      <p:grpSp>
        <p:nvGrpSpPr>
          <p:cNvPr id="90" name="组合 89"/>
          <p:cNvGrpSpPr/>
          <p:nvPr/>
        </p:nvGrpSpPr>
        <p:grpSpPr>
          <a:xfrm>
            <a:off x="8117840" y="4853305"/>
            <a:ext cx="955040" cy="955040"/>
            <a:chOff x="4821" y="8096"/>
            <a:chExt cx="1504" cy="1504"/>
          </a:xfrm>
        </p:grpSpPr>
        <p:grpSp>
          <p:nvGrpSpPr>
            <p:cNvPr id="91" name="组合 90"/>
            <p:cNvGrpSpPr/>
            <p:nvPr/>
          </p:nvGrpSpPr>
          <p:grpSpPr>
            <a:xfrm rot="0">
              <a:off x="4821" y="8096"/>
              <a:ext cx="1504" cy="1504"/>
              <a:chOff x="12875" y="2888"/>
              <a:chExt cx="2042" cy="2042"/>
            </a:xfrm>
          </p:grpSpPr>
          <p:sp>
            <p:nvSpPr>
              <p:cNvPr id="92" name="椭圆 91"/>
              <p:cNvSpPr/>
              <p:nvPr/>
            </p:nvSpPr>
            <p:spPr>
              <a:xfrm>
                <a:off x="12875" y="2888"/>
                <a:ext cx="2042" cy="2042"/>
              </a:xfrm>
              <a:prstGeom prst="ellipse">
                <a:avLst/>
              </a:prstGeom>
              <a:gradFill flip="none" rotWithShape="1">
                <a:gsLst>
                  <a:gs pos="100000">
                    <a:srgbClr val="459583"/>
                  </a:gs>
                  <a:gs pos="61000">
                    <a:srgbClr val="459583">
                      <a:alpha val="7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sz="1600"/>
              </a:p>
            </p:txBody>
          </p:sp>
          <p:sp>
            <p:nvSpPr>
              <p:cNvPr id="93" name="椭圆 92"/>
              <p:cNvSpPr/>
              <p:nvPr/>
            </p:nvSpPr>
            <p:spPr>
              <a:xfrm>
                <a:off x="13176" y="3189"/>
                <a:ext cx="1440" cy="1440"/>
              </a:xfrm>
              <a:prstGeom prst="ellipse">
                <a:avLst/>
              </a:prstGeom>
              <a:solidFill>
                <a:srgbClr val="45958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sz="1600"/>
              </a:p>
            </p:txBody>
          </p:sp>
        </p:grpSp>
        <p:sp>
          <p:nvSpPr>
            <p:cNvPr id="94" name="文本框 93"/>
            <p:cNvSpPr txBox="1"/>
            <p:nvPr/>
          </p:nvSpPr>
          <p:spPr>
            <a:xfrm>
              <a:off x="5134" y="8486"/>
              <a:ext cx="968" cy="725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p>
              <a:pPr algn="l"/>
              <a:r>
                <a:rPr lang="en-US" sz="2400" cap="all" noProof="0">
                  <a:ln w="12700"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汉仪雅酷黑简" panose="00020600040101010101" charset="-122"/>
                  <a:ea typeface="汉仪雅酷黑简" panose="00020600040101010101" charset="-122"/>
                  <a:sym typeface="+mn-ea"/>
                </a:rPr>
                <a:t>04</a:t>
              </a:r>
              <a:endParaRPr lang="en-US" sz="2400" cap="all" noProof="0">
                <a:ln w="12700"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汉仪雅酷黑简" panose="00020600040101010101" charset="-122"/>
                <a:ea typeface="汉仪雅酷黑简" panose="00020600040101010101" charset="-122"/>
                <a:sym typeface="+mn-ea"/>
              </a:endParaRPr>
            </a:p>
          </p:txBody>
        </p:sp>
      </p:grpSp>
      <p:sp>
        <p:nvSpPr>
          <p:cNvPr id="95" name="文本框 94"/>
          <p:cNvSpPr txBox="1"/>
          <p:nvPr/>
        </p:nvSpPr>
        <p:spPr>
          <a:xfrm>
            <a:off x="855345" y="4678045"/>
            <a:ext cx="2044065" cy="1130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 fontAlgn="auto">
              <a:lnSpc>
                <a:spcPct val="130000"/>
              </a:lnSpc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汉仪大黑简" panose="02010600000101010101" charset="-122"/>
                <a:ea typeface="汉仪大黑简" panose="02010600000101010101" charset="-122"/>
                <a:cs typeface="汉仪雅酷黑 55W" panose="020B0504020202020204" charset="-122"/>
                <a:sym typeface="+mn-ea"/>
              </a:rPr>
              <a:t>简要概述内容</a:t>
            </a:r>
            <a:endParaRPr lang="zh-CN" altLang="en-US" sz="1600">
              <a:solidFill>
                <a:schemeClr val="tx1">
                  <a:lumMod val="65000"/>
                  <a:lumOff val="35000"/>
                </a:schemeClr>
              </a:solidFill>
              <a:latin typeface="汉仪大黑简" panose="02010600000101010101" charset="-122"/>
              <a:ea typeface="汉仪大黑简" panose="02010600000101010101" charset="-122"/>
              <a:cs typeface="汉仪雅酷黑 55W" panose="020B0504020202020204" charset="-122"/>
              <a:sym typeface="+mn-ea"/>
            </a:endParaRPr>
          </a:p>
          <a:p>
            <a:pPr algn="ctr" fontAlgn="auto">
              <a:lnSpc>
                <a:spcPct val="130000"/>
              </a:lnSpc>
            </a:pP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汉仪大黑简" panose="02010600000101010101" charset="-122"/>
                <a:ea typeface="汉仪大黑简" panose="02010600000101010101" charset="-122"/>
                <a:cs typeface="汉仪雅酷黑 55W" panose="020B0504020202020204" charset="-122"/>
                <a:sym typeface="+mn-ea"/>
              </a:rPr>
              <a:t>单击输入内容，单击输入内容，单击输入内容，单击输入内容，单击输入内容</a:t>
            </a:r>
            <a:endParaRPr lang="zh-CN" altLang="en-US" sz="1200">
              <a:solidFill>
                <a:schemeClr val="tx1">
                  <a:lumMod val="65000"/>
                  <a:lumOff val="35000"/>
                </a:schemeClr>
              </a:solidFill>
              <a:latin typeface="汉仪大黑简" panose="02010600000101010101" charset="-122"/>
              <a:ea typeface="汉仪大黑简" panose="02010600000101010101" charset="-122"/>
              <a:cs typeface="汉仪雅酷黑 55W" panose="020B0504020202020204" charset="-122"/>
              <a:sym typeface="+mn-ea"/>
            </a:endParaRPr>
          </a:p>
        </p:txBody>
      </p:sp>
      <p:sp>
        <p:nvSpPr>
          <p:cNvPr id="96" name="文本框 95"/>
          <p:cNvSpPr txBox="1"/>
          <p:nvPr/>
        </p:nvSpPr>
        <p:spPr>
          <a:xfrm>
            <a:off x="2029460" y="2241550"/>
            <a:ext cx="2044065" cy="1130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 fontAlgn="auto">
              <a:lnSpc>
                <a:spcPct val="130000"/>
              </a:lnSpc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汉仪大黑简" panose="02010600000101010101" charset="-122"/>
                <a:ea typeface="汉仪大黑简" panose="02010600000101010101" charset="-122"/>
                <a:cs typeface="汉仪雅酷黑 55W" panose="020B0504020202020204" charset="-122"/>
                <a:sym typeface="+mn-ea"/>
              </a:rPr>
              <a:t>简要概述内容</a:t>
            </a:r>
            <a:endParaRPr lang="zh-CN" altLang="en-US" sz="1600">
              <a:solidFill>
                <a:schemeClr val="tx1">
                  <a:lumMod val="65000"/>
                  <a:lumOff val="35000"/>
                </a:schemeClr>
              </a:solidFill>
              <a:latin typeface="汉仪大黑简" panose="02010600000101010101" charset="-122"/>
              <a:ea typeface="汉仪大黑简" panose="02010600000101010101" charset="-122"/>
              <a:cs typeface="汉仪雅酷黑 55W" panose="020B0504020202020204" charset="-122"/>
              <a:sym typeface="+mn-ea"/>
            </a:endParaRPr>
          </a:p>
          <a:p>
            <a:pPr algn="ctr" fontAlgn="auto">
              <a:lnSpc>
                <a:spcPct val="130000"/>
              </a:lnSpc>
            </a:pP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汉仪大黑简" panose="02010600000101010101" charset="-122"/>
                <a:ea typeface="汉仪大黑简" panose="02010600000101010101" charset="-122"/>
                <a:cs typeface="汉仪雅酷黑 55W" panose="020B0504020202020204" charset="-122"/>
                <a:sym typeface="+mn-ea"/>
              </a:rPr>
              <a:t>单击输入内容，单击输入内容，单击输入内容，单击输入内容，单击输入内容</a:t>
            </a:r>
            <a:endParaRPr lang="zh-CN" altLang="en-US" sz="1200">
              <a:solidFill>
                <a:schemeClr val="tx1">
                  <a:lumMod val="65000"/>
                  <a:lumOff val="35000"/>
                </a:schemeClr>
              </a:solidFill>
              <a:latin typeface="汉仪大黑简" panose="02010600000101010101" charset="-122"/>
              <a:ea typeface="汉仪大黑简" panose="02010600000101010101" charset="-122"/>
              <a:cs typeface="汉仪雅酷黑 55W" panose="020B0504020202020204" charset="-122"/>
              <a:sym typeface="+mn-ea"/>
            </a:endParaRPr>
          </a:p>
        </p:txBody>
      </p:sp>
      <p:sp>
        <p:nvSpPr>
          <p:cNvPr id="97" name="文本框 96"/>
          <p:cNvSpPr txBox="1"/>
          <p:nvPr/>
        </p:nvSpPr>
        <p:spPr>
          <a:xfrm>
            <a:off x="5073015" y="1339850"/>
            <a:ext cx="2044065" cy="1130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 fontAlgn="auto">
              <a:lnSpc>
                <a:spcPct val="130000"/>
              </a:lnSpc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汉仪大黑简" panose="02010600000101010101" charset="-122"/>
                <a:ea typeface="汉仪大黑简" panose="02010600000101010101" charset="-122"/>
                <a:cs typeface="汉仪雅酷黑 55W" panose="020B0504020202020204" charset="-122"/>
                <a:sym typeface="+mn-ea"/>
              </a:rPr>
              <a:t>简要概述内容</a:t>
            </a:r>
            <a:endParaRPr lang="zh-CN" altLang="en-US" sz="1600">
              <a:solidFill>
                <a:schemeClr val="tx1">
                  <a:lumMod val="65000"/>
                  <a:lumOff val="35000"/>
                </a:schemeClr>
              </a:solidFill>
              <a:latin typeface="汉仪大黑简" panose="02010600000101010101" charset="-122"/>
              <a:ea typeface="汉仪大黑简" panose="02010600000101010101" charset="-122"/>
              <a:cs typeface="汉仪雅酷黑 55W" panose="020B0504020202020204" charset="-122"/>
              <a:sym typeface="+mn-ea"/>
            </a:endParaRPr>
          </a:p>
          <a:p>
            <a:pPr algn="ctr" fontAlgn="auto">
              <a:lnSpc>
                <a:spcPct val="130000"/>
              </a:lnSpc>
            </a:pP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汉仪大黑简" panose="02010600000101010101" charset="-122"/>
                <a:ea typeface="汉仪大黑简" panose="02010600000101010101" charset="-122"/>
                <a:cs typeface="汉仪雅酷黑 55W" panose="020B0504020202020204" charset="-122"/>
                <a:sym typeface="+mn-ea"/>
              </a:rPr>
              <a:t>单击输入内容，单击输入内容，单击输入内容，单击输入内容，单击输入内容</a:t>
            </a:r>
            <a:endParaRPr lang="zh-CN" altLang="en-US" sz="1200">
              <a:solidFill>
                <a:schemeClr val="tx1">
                  <a:lumMod val="65000"/>
                  <a:lumOff val="35000"/>
                </a:schemeClr>
              </a:solidFill>
              <a:latin typeface="汉仪大黑简" panose="02010600000101010101" charset="-122"/>
              <a:ea typeface="汉仪大黑简" panose="02010600000101010101" charset="-122"/>
              <a:cs typeface="汉仪雅酷黑 55W" panose="020B0504020202020204" charset="-122"/>
              <a:sym typeface="+mn-ea"/>
            </a:endParaRPr>
          </a:p>
        </p:txBody>
      </p:sp>
      <p:sp>
        <p:nvSpPr>
          <p:cNvPr id="98" name="文本框 97"/>
          <p:cNvSpPr txBox="1"/>
          <p:nvPr/>
        </p:nvSpPr>
        <p:spPr>
          <a:xfrm>
            <a:off x="8316595" y="2241550"/>
            <a:ext cx="2044065" cy="1130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 fontAlgn="auto">
              <a:lnSpc>
                <a:spcPct val="130000"/>
              </a:lnSpc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汉仪大黑简" panose="02010600000101010101" charset="-122"/>
                <a:ea typeface="汉仪大黑简" panose="02010600000101010101" charset="-122"/>
                <a:cs typeface="汉仪雅酷黑 55W" panose="020B0504020202020204" charset="-122"/>
                <a:sym typeface="+mn-ea"/>
              </a:rPr>
              <a:t>简要概述内容</a:t>
            </a:r>
            <a:endParaRPr lang="zh-CN" altLang="en-US" sz="1600">
              <a:solidFill>
                <a:schemeClr val="tx1">
                  <a:lumMod val="65000"/>
                  <a:lumOff val="35000"/>
                </a:schemeClr>
              </a:solidFill>
              <a:latin typeface="汉仪大黑简" panose="02010600000101010101" charset="-122"/>
              <a:ea typeface="汉仪大黑简" panose="02010600000101010101" charset="-122"/>
              <a:cs typeface="汉仪雅酷黑 55W" panose="020B0504020202020204" charset="-122"/>
              <a:sym typeface="+mn-ea"/>
            </a:endParaRPr>
          </a:p>
          <a:p>
            <a:pPr algn="ctr" fontAlgn="auto">
              <a:lnSpc>
                <a:spcPct val="130000"/>
              </a:lnSpc>
            </a:pP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汉仪大黑简" panose="02010600000101010101" charset="-122"/>
                <a:ea typeface="汉仪大黑简" panose="02010600000101010101" charset="-122"/>
                <a:cs typeface="汉仪雅酷黑 55W" panose="020B0504020202020204" charset="-122"/>
                <a:sym typeface="+mn-ea"/>
              </a:rPr>
              <a:t>单击输入内容，单击输入内容，单击输入内容，单击输入内容，单击输入内容</a:t>
            </a:r>
            <a:endParaRPr lang="zh-CN" altLang="en-US" sz="1200">
              <a:solidFill>
                <a:schemeClr val="tx1">
                  <a:lumMod val="65000"/>
                  <a:lumOff val="35000"/>
                </a:schemeClr>
              </a:solidFill>
              <a:latin typeface="汉仪大黑简" panose="02010600000101010101" charset="-122"/>
              <a:ea typeface="汉仪大黑简" panose="02010600000101010101" charset="-122"/>
              <a:cs typeface="汉仪雅酷黑 55W" panose="020B0504020202020204" charset="-122"/>
              <a:sym typeface="+mn-ea"/>
            </a:endParaRPr>
          </a:p>
        </p:txBody>
      </p:sp>
      <p:sp>
        <p:nvSpPr>
          <p:cNvPr id="99" name="文本框 98"/>
          <p:cNvSpPr txBox="1"/>
          <p:nvPr/>
        </p:nvSpPr>
        <p:spPr>
          <a:xfrm>
            <a:off x="9291955" y="4677410"/>
            <a:ext cx="2044065" cy="1130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 fontAlgn="auto">
              <a:lnSpc>
                <a:spcPct val="130000"/>
              </a:lnSpc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汉仪大黑简" panose="02010600000101010101" charset="-122"/>
                <a:ea typeface="汉仪大黑简" panose="02010600000101010101" charset="-122"/>
                <a:cs typeface="汉仪雅酷黑 55W" panose="020B0504020202020204" charset="-122"/>
                <a:sym typeface="+mn-ea"/>
              </a:rPr>
              <a:t>简要概述内容</a:t>
            </a:r>
            <a:endParaRPr lang="zh-CN" altLang="en-US" sz="1600">
              <a:solidFill>
                <a:schemeClr val="tx1">
                  <a:lumMod val="65000"/>
                  <a:lumOff val="35000"/>
                </a:schemeClr>
              </a:solidFill>
              <a:latin typeface="汉仪大黑简" panose="02010600000101010101" charset="-122"/>
              <a:ea typeface="汉仪大黑简" panose="02010600000101010101" charset="-122"/>
              <a:cs typeface="汉仪雅酷黑 55W" panose="020B0504020202020204" charset="-122"/>
              <a:sym typeface="+mn-ea"/>
            </a:endParaRPr>
          </a:p>
          <a:p>
            <a:pPr algn="ctr" fontAlgn="auto">
              <a:lnSpc>
                <a:spcPct val="130000"/>
              </a:lnSpc>
            </a:pP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汉仪大黑简" panose="02010600000101010101" charset="-122"/>
                <a:ea typeface="汉仪大黑简" panose="02010600000101010101" charset="-122"/>
                <a:cs typeface="汉仪雅酷黑 55W" panose="020B0504020202020204" charset="-122"/>
                <a:sym typeface="+mn-ea"/>
              </a:rPr>
              <a:t>单击输入内容，单击输入内容，单击输入内容，单击输入内容，单击输入内容</a:t>
            </a:r>
            <a:endParaRPr lang="zh-CN" altLang="en-US" sz="1200">
              <a:solidFill>
                <a:schemeClr val="tx1">
                  <a:lumMod val="65000"/>
                  <a:lumOff val="35000"/>
                </a:schemeClr>
              </a:solidFill>
              <a:latin typeface="汉仪大黑简" panose="02010600000101010101" charset="-122"/>
              <a:ea typeface="汉仪大黑简" panose="02010600000101010101" charset="-122"/>
              <a:cs typeface="汉仪雅酷黑 55W" panose="020B0504020202020204" charset="-122"/>
              <a:sym typeface="+mn-ea"/>
            </a:endParaRPr>
          </a:p>
        </p:txBody>
      </p:sp>
      <p:pic>
        <p:nvPicPr>
          <p:cNvPr id="108" name="图片 107" descr="C:/Users/HP/AppData/Local/Temp/picturecompress_20220201164925/output_1.pngoutput_1"/>
          <p:cNvPicPr>
            <a:picLocks noChangeAspect="1"/>
          </p:cNvPicPr>
          <p:nvPr/>
        </p:nvPicPr>
        <p:blipFill>
          <a:blip r:embed="rId1"/>
          <a:srcRect l="13268" t="806" r="14330" b="4778"/>
          <a:stretch>
            <a:fillRect/>
          </a:stretch>
        </p:blipFill>
        <p:spPr>
          <a:xfrm>
            <a:off x="4314190" y="3853815"/>
            <a:ext cx="3420110" cy="297370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8000">
              <a:schemeClr val="accent5">
                <a:lumMod val="50000"/>
              </a:schemeClr>
            </a:gs>
            <a:gs pos="0">
              <a:schemeClr val="accent6">
                <a:lumMod val="75000"/>
              </a:schemeClr>
            </a:gs>
          </a:gsLst>
          <a:lin ang="11280000" scaled="0"/>
        </a:gradFill>
        <a:effectLst/>
      </p:bgPr>
    </p:bg>
    <p:spTree>
      <p:nvGrpSpPr>
        <p:cNvPr id="1" name=""/>
        <p:cNvGrpSpPr/>
        <p:nvPr/>
      </p:nvGrpSpPr>
      <p:grpSpPr/>
      <p:pic>
        <p:nvPicPr>
          <p:cNvPr id="15" name="图片 14" descr="C:/Users/HP/AppData/Local/Temp/picturecompress_20220201164254/output_28.pngoutput_28"/>
          <p:cNvPicPr>
            <a:picLocks noChangeAspect="1"/>
          </p:cNvPicPr>
          <p:nvPr/>
        </p:nvPicPr>
        <p:blipFill>
          <a:blip r:embed="rId1">
            <a:alphaModFix amt="27000"/>
            <a:grayscl/>
          </a:blip>
          <a:srcRect l="17164" t="5449" r="16185" b="9465"/>
          <a:stretch>
            <a:fillRect/>
          </a:stretch>
        </p:blipFill>
        <p:spPr>
          <a:xfrm>
            <a:off x="0" y="3836035"/>
            <a:ext cx="3884930" cy="302196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42035" y="3068955"/>
            <a:ext cx="4910455" cy="1014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CN" altLang="en-US" sz="6000">
                <a:solidFill>
                  <a:schemeClr val="bg1"/>
                </a:solidFill>
                <a:uFillTx/>
                <a:latin typeface="庞门正道标题体" panose="02010600030101010101" charset="-122"/>
                <a:ea typeface="庞门正道标题体" panose="02010600030101010101" charset="-122"/>
                <a:cs typeface="汉仪大黑简" panose="02010600000101010101" charset="-122"/>
                <a:sym typeface="+mn-ea"/>
              </a:rPr>
              <a:t>治疗前期准备</a:t>
            </a:r>
            <a:endParaRPr lang="zh-CN" altLang="en-US" sz="6000">
              <a:solidFill>
                <a:schemeClr val="bg1"/>
              </a:solidFill>
              <a:uFillTx/>
              <a:latin typeface="庞门正道标题体" panose="02010600030101010101" charset="-122"/>
              <a:ea typeface="庞门正道标题体" panose="02010600030101010101" charset="-122"/>
              <a:cs typeface="汉仪大黑简" panose="02010600000101010101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078230" y="2065655"/>
            <a:ext cx="4846955" cy="1198880"/>
          </a:xfrm>
          <a:prstGeom prst="rect">
            <a:avLst/>
          </a:prstGeom>
          <a:noFill/>
          <a:effectLst>
            <a:outerShdw dir="2700000" sx="101000" sy="101000" algn="tl" rotWithShape="0">
              <a:schemeClr val="accent4">
                <a:lumMod val="20000"/>
                <a:lumOff val="80000"/>
                <a:alpha val="40000"/>
              </a:schemeClr>
            </a:outerShdw>
          </a:effectLst>
        </p:spPr>
        <p:txBody>
          <a:bodyPr wrap="square" rtlCol="0">
            <a:spAutoFit/>
          </a:bodyPr>
          <a:p>
            <a:pPr algn="l" fontAlgn="auto">
              <a:lnSpc>
                <a:spcPct val="100000"/>
              </a:lnSpc>
            </a:pPr>
            <a:r>
              <a:rPr lang="en-US" altLang="zh-CN" sz="7200">
                <a:ln>
                  <a:noFill/>
                </a:ln>
                <a:solidFill>
                  <a:srgbClr val="87C7B7"/>
                </a:solidFill>
                <a:effectLst/>
                <a:latin typeface="庞门正道标题体" panose="02010600030101010101" charset="-122"/>
                <a:ea typeface="庞门正道标题体" panose="02010600030101010101" charset="-122"/>
                <a:cs typeface="Impact" panose="020B0806030902050204" charset="0"/>
                <a:sym typeface="汉仪雅酷黑 75W" panose="020B0804020202020204" pitchFamily="34" charset="-122"/>
              </a:rPr>
              <a:t>PART 03</a:t>
            </a:r>
            <a:endParaRPr lang="en-US" altLang="zh-CN" sz="7200">
              <a:ln>
                <a:noFill/>
              </a:ln>
              <a:solidFill>
                <a:srgbClr val="87C7B7"/>
              </a:solidFill>
              <a:effectLst/>
              <a:latin typeface="庞门正道标题体" panose="02010600030101010101" charset="-122"/>
              <a:ea typeface="庞门正道标题体" panose="02010600030101010101" charset="-122"/>
              <a:cs typeface="Impact" panose="020B0806030902050204" charset="0"/>
              <a:sym typeface="汉仪雅酷黑 75W" panose="020B0804020202020204" pitchFamily="34" charset="-122"/>
            </a:endParaRPr>
          </a:p>
        </p:txBody>
      </p:sp>
      <p:sp>
        <p:nvSpPr>
          <p:cNvPr id="4" name="翊歌作品"/>
          <p:cNvSpPr txBox="1"/>
          <p:nvPr/>
        </p:nvSpPr>
        <p:spPr>
          <a:xfrm>
            <a:off x="1085850" y="3962400"/>
            <a:ext cx="4324985" cy="59880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p>
            <a:pPr algn="l" fontAlgn="auto">
              <a:lnSpc>
                <a:spcPct val="150000"/>
              </a:lnSpc>
            </a:pPr>
            <a:r>
              <a:rPr lang="zh-CN" altLang="en-US" sz="1100" b="1">
                <a:solidFill>
                  <a:schemeClr val="bg1"/>
                </a:solidFill>
                <a:latin typeface="汉仪雅酷黑 55W" panose="020B0504020202020204" charset="-122"/>
                <a:ea typeface="汉仪雅酷黑 55W" panose="020B0504020202020204" charset="-122"/>
                <a:sym typeface="+mn-ea"/>
              </a:rPr>
              <a:t>The most precious thing in life is time. Life, the most brilliant than career. The happiest thing in life is to struggle </a:t>
            </a:r>
            <a:endParaRPr lang="zh-CN" altLang="en-US" sz="1100" b="1">
              <a:solidFill>
                <a:schemeClr val="bg1"/>
              </a:solidFill>
              <a:latin typeface="汉仪雅酷黑 55W" panose="020B0504020202020204" charset="-122"/>
              <a:ea typeface="汉仪雅酷黑 55W" panose="020B0504020202020204" charset="-122"/>
              <a:sym typeface="+mn-ea"/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1606550" y="578485"/>
            <a:ext cx="150685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b="1" dirty="0">
                <a:solidFill>
                  <a:schemeClr val="bg1"/>
                </a:solidFill>
                <a:latin typeface="汉仪雅酷黑 55W" panose="020B0504020202020204" charset="-122"/>
                <a:ea typeface="汉仪雅酷黑 55W" panose="020B0504020202020204" charset="-122"/>
                <a:cs typeface="+mn-ea"/>
                <a:sym typeface="+mn-lt"/>
              </a:rPr>
              <a:t>COMPANIES</a:t>
            </a:r>
            <a:endParaRPr lang="en-US" altLang="zh-CN" b="1" dirty="0">
              <a:solidFill>
                <a:schemeClr val="bg1"/>
              </a:solidFill>
              <a:latin typeface="汉仪雅酷黑 55W" panose="020B0504020202020204" charset="-122"/>
              <a:ea typeface="汉仪雅酷黑 55W" panose="020B0504020202020204" charset="-122"/>
              <a:cs typeface="+mn-ea"/>
              <a:sym typeface="+mn-lt"/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1603375" y="890270"/>
            <a:ext cx="1703705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1200" dirty="0">
                <a:solidFill>
                  <a:schemeClr val="bg1"/>
                </a:solidFill>
                <a:latin typeface="汉仪雅酷黑 55W" panose="020B0504020202020204" charset="-122"/>
                <a:ea typeface="汉仪雅酷黑 55W" panose="020B0504020202020204" charset="-122"/>
                <a:cs typeface="+mn-ea"/>
                <a:sym typeface="+mn-lt"/>
              </a:rPr>
              <a:t>Description &amp; Slogan</a:t>
            </a:r>
            <a:endParaRPr lang="en-US" altLang="zh-CN" sz="1200" dirty="0">
              <a:solidFill>
                <a:schemeClr val="bg1"/>
              </a:solidFill>
              <a:latin typeface="汉仪雅酷黑 55W" panose="020B0504020202020204" charset="-122"/>
              <a:ea typeface="汉仪雅酷黑 55W" panose="020B0504020202020204" charset="-122"/>
              <a:cs typeface="+mn-ea"/>
              <a:sym typeface="+mn-lt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854075" y="516890"/>
            <a:ext cx="695325" cy="657860"/>
            <a:chOff x="1330" y="859"/>
            <a:chExt cx="1095" cy="1036"/>
          </a:xfrm>
        </p:grpSpPr>
        <p:sp>
          <p:nvSpPr>
            <p:cNvPr id="16" name="十字形 15"/>
            <p:cNvSpPr/>
            <p:nvPr/>
          </p:nvSpPr>
          <p:spPr>
            <a:xfrm>
              <a:off x="1330" y="1055"/>
              <a:ext cx="840" cy="840"/>
            </a:xfrm>
            <a:prstGeom prst="plus">
              <a:avLst>
                <a:gd name="adj" fmla="val 36071"/>
              </a:avLst>
            </a:prstGeom>
            <a:solidFill>
              <a:srgbClr val="87C7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7" name="十字形 16"/>
            <p:cNvSpPr/>
            <p:nvPr/>
          </p:nvSpPr>
          <p:spPr>
            <a:xfrm>
              <a:off x="1989" y="859"/>
              <a:ext cx="436" cy="436"/>
            </a:xfrm>
            <a:prstGeom prst="plus">
              <a:avLst>
                <a:gd name="adj" fmla="val 36071"/>
              </a:avLst>
            </a:prstGeom>
            <a:solidFill>
              <a:srgbClr val="87C7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19" name="五边形 18"/>
          <p:cNvSpPr/>
          <p:nvPr/>
        </p:nvSpPr>
        <p:spPr>
          <a:xfrm flipH="1">
            <a:off x="7334250" y="-635"/>
            <a:ext cx="4857750" cy="6858635"/>
          </a:xfrm>
          <a:prstGeom prst="homePlate">
            <a:avLst>
              <a:gd name="adj" fmla="val 46850"/>
            </a:avLst>
          </a:prstGeom>
          <a:blipFill rotWithShape="0">
            <a:blip r:embed="rId2"/>
            <a:stretch>
              <a:fillRect l="-5000" r="-96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30" name="组合 29"/>
          <p:cNvGrpSpPr/>
          <p:nvPr/>
        </p:nvGrpSpPr>
        <p:grpSpPr>
          <a:xfrm>
            <a:off x="6703060" y="-635"/>
            <a:ext cx="3218180" cy="6858000"/>
            <a:chOff x="10196" y="-1"/>
            <a:chExt cx="5068" cy="10800"/>
          </a:xfrm>
        </p:grpSpPr>
        <p:sp>
          <p:nvSpPr>
            <p:cNvPr id="12" name="平行四边形 11"/>
            <p:cNvSpPr/>
            <p:nvPr/>
          </p:nvSpPr>
          <p:spPr>
            <a:xfrm flipH="1">
              <a:off x="10196" y="5483"/>
              <a:ext cx="5069" cy="5317"/>
            </a:xfrm>
            <a:prstGeom prst="parallelogram">
              <a:avLst>
                <a:gd name="adj" fmla="val 62181"/>
              </a:avLst>
            </a:prstGeom>
            <a:solidFill>
              <a:srgbClr val="3C83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3" name="平行四边形 12"/>
            <p:cNvSpPr/>
            <p:nvPr/>
          </p:nvSpPr>
          <p:spPr>
            <a:xfrm>
              <a:off x="10196" y="-1"/>
              <a:ext cx="5069" cy="5484"/>
            </a:xfrm>
            <a:prstGeom prst="parallelogram">
              <a:avLst>
                <a:gd name="adj" fmla="val 62181"/>
              </a:avLst>
            </a:prstGeom>
            <a:solidFill>
              <a:srgbClr val="75BF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1200785" y="5066030"/>
            <a:ext cx="2781935" cy="0"/>
            <a:chOff x="1891" y="7614"/>
            <a:chExt cx="4381" cy="0"/>
          </a:xfrm>
        </p:grpSpPr>
        <p:cxnSp>
          <p:nvCxnSpPr>
            <p:cNvPr id="22" name="直接连接符 21"/>
            <p:cNvCxnSpPr/>
            <p:nvPr/>
          </p:nvCxnSpPr>
          <p:spPr>
            <a:xfrm>
              <a:off x="2940" y="7614"/>
              <a:ext cx="3332" cy="0"/>
            </a:xfrm>
            <a:prstGeom prst="line">
              <a:avLst/>
            </a:prstGeom>
            <a:ln w="127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>
              <a:off x="1891" y="7614"/>
              <a:ext cx="1469" cy="0"/>
            </a:xfrm>
            <a:prstGeom prst="line">
              <a:avLst/>
            </a:prstGeom>
            <a:ln w="57150" cap="rnd">
              <a:solidFill>
                <a:srgbClr val="87C7B7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3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/>
      <p:grpSp>
        <p:nvGrpSpPr>
          <p:cNvPr id="3" name="组合 2"/>
          <p:cNvGrpSpPr/>
          <p:nvPr/>
        </p:nvGrpSpPr>
        <p:grpSpPr>
          <a:xfrm>
            <a:off x="454660" y="305435"/>
            <a:ext cx="695325" cy="657860"/>
            <a:chOff x="1330" y="859"/>
            <a:chExt cx="1095" cy="1036"/>
          </a:xfrm>
          <a:solidFill>
            <a:srgbClr val="459583"/>
          </a:solidFill>
        </p:grpSpPr>
        <p:sp>
          <p:nvSpPr>
            <p:cNvPr id="4" name="十字形 3"/>
            <p:cNvSpPr/>
            <p:nvPr/>
          </p:nvSpPr>
          <p:spPr>
            <a:xfrm>
              <a:off x="1330" y="1055"/>
              <a:ext cx="840" cy="840"/>
            </a:xfrm>
            <a:prstGeom prst="plus">
              <a:avLst>
                <a:gd name="adj" fmla="val 3607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4" name="十字形 13"/>
            <p:cNvSpPr/>
            <p:nvPr/>
          </p:nvSpPr>
          <p:spPr>
            <a:xfrm>
              <a:off x="1989" y="859"/>
              <a:ext cx="436" cy="436"/>
            </a:xfrm>
            <a:prstGeom prst="plus">
              <a:avLst>
                <a:gd name="adj" fmla="val 3607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16" name="文本框 15"/>
          <p:cNvSpPr txBox="1"/>
          <p:nvPr/>
        </p:nvSpPr>
        <p:spPr>
          <a:xfrm>
            <a:off x="1244600" y="351790"/>
            <a:ext cx="274574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CN" altLang="en-US" sz="320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47000">
                      <a:schemeClr val="accent6">
                        <a:lumMod val="75000"/>
                      </a:schemeClr>
                    </a:gs>
                  </a:gsLst>
                  <a:lin ang="720000" scaled="0"/>
                </a:gradFill>
                <a:uFillTx/>
                <a:latin typeface="庞门正道标题体" panose="02010600030101010101" charset="-122"/>
                <a:ea typeface="庞门正道标题体" panose="02010600030101010101" charset="-122"/>
                <a:cs typeface="汉仪大黑简" panose="02010600000101010101" charset="-122"/>
                <a:sym typeface="+mn-ea"/>
              </a:rPr>
              <a:t>治疗前期准备</a:t>
            </a:r>
            <a:endParaRPr lang="zh-CN" altLang="en-US" sz="3200">
              <a:gradFill>
                <a:gsLst>
                  <a:gs pos="0">
                    <a:schemeClr val="accent5">
                      <a:lumMod val="50000"/>
                    </a:schemeClr>
                  </a:gs>
                  <a:gs pos="47000">
                    <a:schemeClr val="accent6">
                      <a:lumMod val="75000"/>
                    </a:schemeClr>
                  </a:gs>
                </a:gsLst>
                <a:lin ang="720000" scaled="0"/>
              </a:gradFill>
              <a:uFillTx/>
              <a:latin typeface="庞门正道标题体" panose="02010600030101010101" charset="-122"/>
              <a:ea typeface="庞门正道标题体" panose="02010600030101010101" charset="-122"/>
              <a:cs typeface="汉仪大黑简" panose="02010600000101010101" charset="-122"/>
              <a:sym typeface="+mn-ea"/>
            </a:endParaRPr>
          </a:p>
        </p:txBody>
      </p:sp>
      <p:cxnSp>
        <p:nvCxnSpPr>
          <p:cNvPr id="20" name="直接连接符 19"/>
          <p:cNvCxnSpPr/>
          <p:nvPr/>
        </p:nvCxnSpPr>
        <p:spPr>
          <a:xfrm>
            <a:off x="1206500" y="923925"/>
            <a:ext cx="3365500" cy="0"/>
          </a:xfrm>
          <a:prstGeom prst="line">
            <a:avLst/>
          </a:prstGeom>
          <a:ln>
            <a:gradFill>
              <a:gsLst>
                <a:gs pos="0">
                  <a:schemeClr val="bg1">
                    <a:lumMod val="65000"/>
                  </a:schemeClr>
                </a:gs>
                <a:gs pos="96000">
                  <a:schemeClr val="bg1">
                    <a:lumMod val="65000"/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6"/>
          <p:cNvGrpSpPr/>
          <p:nvPr/>
        </p:nvGrpSpPr>
        <p:grpSpPr>
          <a:xfrm flipH="1">
            <a:off x="6972851" y="879475"/>
            <a:ext cx="5219149" cy="5978525"/>
            <a:chOff x="0" y="2486"/>
            <a:chExt cx="7259" cy="8315"/>
          </a:xfrm>
        </p:grpSpPr>
        <p:sp>
          <p:nvSpPr>
            <p:cNvPr id="39" name="直角三角形 38"/>
            <p:cNvSpPr/>
            <p:nvPr/>
          </p:nvSpPr>
          <p:spPr>
            <a:xfrm>
              <a:off x="0" y="2486"/>
              <a:ext cx="7259" cy="8314"/>
            </a:xfrm>
            <a:prstGeom prst="rtTriangl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1" name="直角三角形 40"/>
            <p:cNvSpPr/>
            <p:nvPr/>
          </p:nvSpPr>
          <p:spPr>
            <a:xfrm>
              <a:off x="37" y="5105"/>
              <a:ext cx="5057" cy="5696"/>
            </a:xfrm>
            <a:prstGeom prst="rtTriangle">
              <a:avLst/>
            </a:prstGeom>
            <a:gradFill>
              <a:gsLst>
                <a:gs pos="24000">
                  <a:schemeClr val="accent5">
                    <a:lumMod val="50000"/>
                  </a:schemeClr>
                </a:gs>
                <a:gs pos="97000">
                  <a:schemeClr val="accent6">
                    <a:lumMod val="75000"/>
                  </a:schemeClr>
                </a:gs>
              </a:gsLst>
              <a:lin ang="726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2" name="平行四边形 41"/>
            <p:cNvSpPr/>
            <p:nvPr/>
          </p:nvSpPr>
          <p:spPr>
            <a:xfrm flipH="1">
              <a:off x="37" y="6676"/>
              <a:ext cx="4569" cy="3989"/>
            </a:xfrm>
            <a:prstGeom prst="parallelogram">
              <a:avLst>
                <a:gd name="adj" fmla="val 86563"/>
              </a:avLst>
            </a:prstGeom>
            <a:gradFill>
              <a:gsLst>
                <a:gs pos="24000">
                  <a:schemeClr val="bg1">
                    <a:alpha val="37000"/>
                  </a:schemeClr>
                </a:gs>
                <a:gs pos="97000">
                  <a:schemeClr val="bg1">
                    <a:alpha val="0"/>
                  </a:schemeClr>
                </a:gs>
              </a:gsLst>
              <a:lin ang="4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" name="平行四边形 7"/>
            <p:cNvSpPr/>
            <p:nvPr/>
          </p:nvSpPr>
          <p:spPr>
            <a:xfrm flipH="1">
              <a:off x="3018" y="7366"/>
              <a:ext cx="3266" cy="2608"/>
            </a:xfrm>
            <a:prstGeom prst="parallelogram">
              <a:avLst>
                <a:gd name="adj" fmla="val 88266"/>
              </a:avLst>
            </a:prstGeom>
            <a:gradFill>
              <a:gsLst>
                <a:gs pos="24000">
                  <a:schemeClr val="bg1">
                    <a:alpha val="37000"/>
                  </a:schemeClr>
                </a:gs>
                <a:gs pos="97000">
                  <a:schemeClr val="bg1">
                    <a:alpha val="0"/>
                  </a:schemeClr>
                </a:gs>
              </a:gsLst>
              <a:lin ang="4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7104380" y="1564005"/>
            <a:ext cx="3975735" cy="3958590"/>
            <a:chOff x="6090" y="2228"/>
            <a:chExt cx="7020" cy="6988"/>
          </a:xfrm>
        </p:grpSpPr>
        <p:sp>
          <p:nvSpPr>
            <p:cNvPr id="9" name="椭圆 8"/>
            <p:cNvSpPr/>
            <p:nvPr/>
          </p:nvSpPr>
          <p:spPr>
            <a:xfrm>
              <a:off x="6090" y="2228"/>
              <a:ext cx="7020" cy="69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778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6" name="图片 5" descr="pexels-photo-4173251.jpeg"/>
            <p:cNvPicPr>
              <a:picLocks noChangeAspect="1"/>
            </p:cNvPicPr>
            <p:nvPr/>
          </p:nvPicPr>
          <p:blipFill>
            <a:blip r:embed="rId1"/>
            <a:srcRect l="26784" t="259" r="6549" b="-259"/>
            <a:stretch>
              <a:fillRect/>
            </a:stretch>
          </p:blipFill>
          <p:spPr>
            <a:xfrm>
              <a:off x="6367" y="2489"/>
              <a:ext cx="6466" cy="6466"/>
            </a:xfrm>
            <a:prstGeom prst="ellipse">
              <a:avLst/>
            </a:prstGeom>
          </p:spPr>
        </p:pic>
      </p:grpSp>
      <p:sp>
        <p:nvSpPr>
          <p:cNvPr id="30" name="文本框 29"/>
          <p:cNvSpPr txBox="1"/>
          <p:nvPr/>
        </p:nvSpPr>
        <p:spPr>
          <a:xfrm>
            <a:off x="988060" y="2571115"/>
            <a:ext cx="5466715" cy="15297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fontAlgn="auto">
              <a:lnSpc>
                <a:spcPct val="130000"/>
              </a:lnSpc>
            </a:pP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汉仪大黑简" panose="02010600000101010101" charset="-122"/>
                <a:ea typeface="汉仪大黑简" panose="02010600000101010101" charset="-122"/>
                <a:cs typeface="汉仪雅酷黑 55W" panose="020B0504020202020204" charset="-122"/>
                <a:sym typeface="+mn-ea"/>
              </a:rPr>
              <a:t>单击输入内容，单击输入内容，单击输入内容，单击输入内容，单击输入内容，单击输入内容，单击输入内容，单击输入内容，单击输入内容，单击输入内容，单击输入内容，单击输入内容，单击输入内容，单击输入内容，单击输入内容，单击输入内容，单击输入内容，单击输入内容，单击输入内容，单击输入内容，单击输入内容，单击输入内容，单击输入内容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汉仪大黑简" panose="02010600000101010101" charset="-122"/>
                <a:ea typeface="汉仪大黑简" panose="02010600000101010101" charset="-122"/>
                <a:cs typeface="汉仪雅酷黑 55W" panose="020B0504020202020204" charset="-122"/>
                <a:sym typeface="+mn-ea"/>
              </a:rPr>
              <a:t>，单击输入内容，单击输入内容，单击输入内容，单击输入内容，单击输入内容</a:t>
            </a:r>
            <a:endParaRPr lang="zh-CN" altLang="en-US" sz="1200">
              <a:solidFill>
                <a:schemeClr val="tx1">
                  <a:lumMod val="65000"/>
                  <a:lumOff val="35000"/>
                </a:schemeClr>
              </a:solidFill>
              <a:latin typeface="汉仪大黑简" panose="02010600000101010101" charset="-122"/>
              <a:ea typeface="汉仪大黑简" panose="02010600000101010101" charset="-122"/>
              <a:cs typeface="汉仪雅酷黑 55W" panose="020B0504020202020204" charset="-122"/>
              <a:sym typeface="+mn-ea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983615" y="1759585"/>
            <a:ext cx="3002915" cy="8115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fontAlgn="auto">
              <a:lnSpc>
                <a:spcPct val="130000"/>
              </a:lnSpc>
            </a:pPr>
            <a:r>
              <a:rPr lang="zh-CN" altLang="en-US" sz="3600">
                <a:solidFill>
                  <a:schemeClr val="tx1">
                    <a:lumMod val="65000"/>
                    <a:lumOff val="35000"/>
                  </a:schemeClr>
                </a:solidFill>
                <a:latin typeface="庞门正道标题体" panose="02010600030101010101" charset="-122"/>
                <a:ea typeface="庞门正道标题体" panose="02010600030101010101" charset="-122"/>
                <a:cs typeface="汉仪雅酷黑 55W" panose="020B0504020202020204" charset="-122"/>
                <a:sym typeface="+mn-ea"/>
              </a:rPr>
              <a:t>主刀医师介绍</a:t>
            </a:r>
            <a:endParaRPr lang="zh-CN" altLang="en-US" sz="3600">
              <a:solidFill>
                <a:schemeClr val="tx1">
                  <a:lumMod val="65000"/>
                  <a:lumOff val="35000"/>
                </a:schemeClr>
              </a:solidFill>
              <a:latin typeface="庞门正道标题体" panose="02010600030101010101" charset="-122"/>
              <a:ea typeface="庞门正道标题体" panose="02010600030101010101" charset="-122"/>
              <a:cs typeface="汉仪雅酷黑 55W" panose="020B0504020202020204" charset="-122"/>
              <a:sym typeface="+mn-ea"/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4697730" y="4674235"/>
            <a:ext cx="1695450" cy="552450"/>
          </a:xfrm>
          <a:prstGeom prst="roundRect">
            <a:avLst>
              <a:gd name="adj" fmla="val 50000"/>
            </a:avLst>
          </a:prstGeom>
          <a:solidFill>
            <a:srgbClr val="4595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000">
                <a:latin typeface="汉仪大黑简" panose="02010600000101010101" charset="-122"/>
                <a:ea typeface="汉仪大黑简" panose="02010600000101010101" charset="-122"/>
              </a:rPr>
              <a:t>经验丰富</a:t>
            </a:r>
            <a:endParaRPr lang="zh-CN" altLang="en-US" sz="2000">
              <a:latin typeface="汉仪大黑简" panose="02010600000101010101" charset="-122"/>
              <a:ea typeface="汉仪大黑简" panose="02010600000101010101" charset="-122"/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2884170" y="4674235"/>
            <a:ext cx="1695450" cy="552450"/>
          </a:xfrm>
          <a:prstGeom prst="roundRect">
            <a:avLst>
              <a:gd name="adj" fmla="val 50000"/>
            </a:avLst>
          </a:prstGeom>
          <a:solidFill>
            <a:srgbClr val="4595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000">
                <a:latin typeface="汉仪大黑简" panose="02010600000101010101" charset="-122"/>
                <a:ea typeface="汉仪大黑简" panose="02010600000101010101" charset="-122"/>
              </a:rPr>
              <a:t>医学教授</a:t>
            </a:r>
            <a:endParaRPr lang="zh-CN" altLang="en-US" sz="2000">
              <a:latin typeface="汉仪大黑简" panose="02010600000101010101" charset="-122"/>
              <a:ea typeface="汉仪大黑简" panose="02010600000101010101" charset="-122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1070610" y="4674235"/>
            <a:ext cx="1695450" cy="552450"/>
          </a:xfrm>
          <a:prstGeom prst="roundRect">
            <a:avLst>
              <a:gd name="adj" fmla="val 50000"/>
            </a:avLst>
          </a:prstGeom>
          <a:solidFill>
            <a:srgbClr val="4595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000">
                <a:latin typeface="汉仪大黑简" panose="02010600000101010101" charset="-122"/>
                <a:ea typeface="汉仪大黑简" panose="02010600000101010101" charset="-122"/>
              </a:rPr>
              <a:t>医科大学</a:t>
            </a:r>
            <a:endParaRPr lang="zh-CN" altLang="en-US" sz="2000">
              <a:latin typeface="汉仪大黑简" panose="02010600000101010101" charset="-122"/>
              <a:ea typeface="汉仪大黑简" panose="02010600000101010101" charset="-122"/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矩形 1"/>
          <p:cNvSpPr/>
          <p:nvPr/>
        </p:nvSpPr>
        <p:spPr>
          <a:xfrm>
            <a:off x="0" y="635"/>
            <a:ext cx="12192000" cy="3538855"/>
          </a:xfrm>
          <a:prstGeom prst="rect">
            <a:avLst/>
          </a:prstGeom>
          <a:gradFill>
            <a:gsLst>
              <a:gs pos="100000">
                <a:schemeClr val="accent6">
                  <a:lumMod val="75000"/>
                  <a:alpha val="100000"/>
                </a:schemeClr>
              </a:gs>
              <a:gs pos="0">
                <a:schemeClr val="accent5">
                  <a:lumMod val="50000"/>
                  <a:alpha val="10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454660" y="305435"/>
            <a:ext cx="695325" cy="657860"/>
            <a:chOff x="1330" y="859"/>
            <a:chExt cx="1095" cy="1036"/>
          </a:xfrm>
          <a:solidFill>
            <a:srgbClr val="87C7B7"/>
          </a:solidFill>
        </p:grpSpPr>
        <p:sp>
          <p:nvSpPr>
            <p:cNvPr id="4" name="十字形 3"/>
            <p:cNvSpPr/>
            <p:nvPr/>
          </p:nvSpPr>
          <p:spPr>
            <a:xfrm>
              <a:off x="1330" y="1055"/>
              <a:ext cx="840" cy="840"/>
            </a:xfrm>
            <a:prstGeom prst="plus">
              <a:avLst>
                <a:gd name="adj" fmla="val 3607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4" name="十字形 13"/>
            <p:cNvSpPr/>
            <p:nvPr/>
          </p:nvSpPr>
          <p:spPr>
            <a:xfrm>
              <a:off x="1989" y="859"/>
              <a:ext cx="436" cy="436"/>
            </a:xfrm>
            <a:prstGeom prst="plus">
              <a:avLst>
                <a:gd name="adj" fmla="val 3607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16" name="文本框 15"/>
          <p:cNvSpPr txBox="1"/>
          <p:nvPr/>
        </p:nvSpPr>
        <p:spPr>
          <a:xfrm>
            <a:off x="1244600" y="351790"/>
            <a:ext cx="274574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CN" altLang="en-US" sz="3200">
                <a:solidFill>
                  <a:schemeClr val="bg1"/>
                </a:solidFill>
                <a:uFillTx/>
                <a:latin typeface="庞门正道标题体" panose="02010600030101010101" charset="-122"/>
                <a:ea typeface="庞门正道标题体" panose="02010600030101010101" charset="-122"/>
                <a:cs typeface="汉仪大黑简" panose="02010600000101010101" charset="-122"/>
                <a:sym typeface="+mn-ea"/>
              </a:rPr>
              <a:t>治疗前期准备</a:t>
            </a:r>
            <a:endParaRPr lang="zh-CN" altLang="en-US" sz="3200">
              <a:solidFill>
                <a:schemeClr val="bg1"/>
              </a:solidFill>
              <a:uFillTx/>
              <a:latin typeface="庞门正道标题体" panose="02010600030101010101" charset="-122"/>
              <a:ea typeface="庞门正道标题体" panose="02010600030101010101" charset="-122"/>
              <a:cs typeface="汉仪大黑简" panose="02010600000101010101" charset="-122"/>
              <a:sym typeface="+mn-ea"/>
            </a:endParaRPr>
          </a:p>
        </p:txBody>
      </p:sp>
      <p:cxnSp>
        <p:nvCxnSpPr>
          <p:cNvPr id="20" name="直接连接符 19"/>
          <p:cNvCxnSpPr/>
          <p:nvPr/>
        </p:nvCxnSpPr>
        <p:spPr>
          <a:xfrm>
            <a:off x="1206500" y="923925"/>
            <a:ext cx="3365500" cy="0"/>
          </a:xfrm>
          <a:prstGeom prst="line">
            <a:avLst/>
          </a:prstGeom>
          <a:ln>
            <a:gradFill>
              <a:gsLst>
                <a:gs pos="0">
                  <a:schemeClr val="bg1">
                    <a:lumMod val="85000"/>
                  </a:schemeClr>
                </a:gs>
                <a:gs pos="91000">
                  <a:schemeClr val="bg1">
                    <a:lumMod val="85000"/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组合 8"/>
          <p:cNvGrpSpPr/>
          <p:nvPr/>
        </p:nvGrpSpPr>
        <p:grpSpPr>
          <a:xfrm>
            <a:off x="1016000" y="1564005"/>
            <a:ext cx="2316480" cy="3294380"/>
            <a:chOff x="1780" y="2463"/>
            <a:chExt cx="3648" cy="5188"/>
          </a:xfrm>
        </p:grpSpPr>
        <p:sp>
          <p:nvSpPr>
            <p:cNvPr id="19" name="圆角矩形 18"/>
            <p:cNvSpPr/>
            <p:nvPr/>
          </p:nvSpPr>
          <p:spPr>
            <a:xfrm>
              <a:off x="1780" y="2463"/>
              <a:ext cx="3649" cy="518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algn="ctr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" name="圆角矩形 5"/>
            <p:cNvSpPr/>
            <p:nvPr/>
          </p:nvSpPr>
          <p:spPr>
            <a:xfrm>
              <a:off x="1957" y="2623"/>
              <a:ext cx="3294" cy="4875"/>
            </a:xfrm>
            <a:prstGeom prst="roundRect">
              <a:avLst>
                <a:gd name="adj" fmla="val 14531"/>
              </a:avLst>
            </a:prstGeom>
            <a:blipFill rotWithShape="1">
              <a:blip r:embed="rId1"/>
              <a:stretch>
                <a:fillRect l="-16000" t="-19000" r="-27000" b="-4000"/>
              </a:stretch>
            </a:blipFill>
            <a:ln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3615055" y="1564005"/>
            <a:ext cx="2316480" cy="3294380"/>
            <a:chOff x="5775" y="2463"/>
            <a:chExt cx="3648" cy="5188"/>
          </a:xfrm>
        </p:grpSpPr>
        <p:sp>
          <p:nvSpPr>
            <p:cNvPr id="17" name="圆角矩形 16"/>
            <p:cNvSpPr/>
            <p:nvPr/>
          </p:nvSpPr>
          <p:spPr>
            <a:xfrm>
              <a:off x="5775" y="2463"/>
              <a:ext cx="3649" cy="518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algn="ctr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" name="圆角矩形 6"/>
            <p:cNvSpPr/>
            <p:nvPr/>
          </p:nvSpPr>
          <p:spPr>
            <a:xfrm>
              <a:off x="5973" y="2623"/>
              <a:ext cx="3294" cy="4875"/>
            </a:xfrm>
            <a:prstGeom prst="roundRect">
              <a:avLst>
                <a:gd name="adj" fmla="val 14531"/>
              </a:avLst>
            </a:prstGeom>
            <a:blipFill rotWithShape="1">
              <a:blip r:embed="rId2"/>
              <a:stretch>
                <a:fillRect l="-5000" r="-8000"/>
              </a:stretch>
            </a:blipFill>
            <a:ln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6214110" y="1564005"/>
            <a:ext cx="2316480" cy="3294380"/>
            <a:chOff x="9769" y="2463"/>
            <a:chExt cx="3648" cy="5188"/>
          </a:xfrm>
        </p:grpSpPr>
        <p:sp>
          <p:nvSpPr>
            <p:cNvPr id="18" name="圆角矩形 17"/>
            <p:cNvSpPr/>
            <p:nvPr/>
          </p:nvSpPr>
          <p:spPr>
            <a:xfrm>
              <a:off x="9769" y="2463"/>
              <a:ext cx="3649" cy="518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algn="ctr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2" name="圆角矩形 21"/>
            <p:cNvSpPr/>
            <p:nvPr/>
          </p:nvSpPr>
          <p:spPr>
            <a:xfrm>
              <a:off x="9962" y="2623"/>
              <a:ext cx="3294" cy="4875"/>
            </a:xfrm>
            <a:prstGeom prst="roundRect">
              <a:avLst>
                <a:gd name="adj" fmla="val 14531"/>
              </a:avLst>
            </a:prstGeom>
            <a:blipFill rotWithShape="1">
              <a:blip r:embed="rId3"/>
              <a:stretch>
                <a:fillRect l="-63000" r="-53000"/>
              </a:stretch>
            </a:blipFill>
            <a:ln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8813165" y="1564005"/>
            <a:ext cx="2316480" cy="3294380"/>
            <a:chOff x="9769" y="2463"/>
            <a:chExt cx="3648" cy="5188"/>
          </a:xfrm>
        </p:grpSpPr>
        <p:sp>
          <p:nvSpPr>
            <p:cNvPr id="13" name="圆角矩形 12"/>
            <p:cNvSpPr/>
            <p:nvPr/>
          </p:nvSpPr>
          <p:spPr>
            <a:xfrm>
              <a:off x="9769" y="2463"/>
              <a:ext cx="3649" cy="518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algn="ctr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5" name="圆角矩形 14"/>
            <p:cNvSpPr/>
            <p:nvPr/>
          </p:nvSpPr>
          <p:spPr>
            <a:xfrm>
              <a:off x="9962" y="2623"/>
              <a:ext cx="3294" cy="4875"/>
            </a:xfrm>
            <a:prstGeom prst="roundRect">
              <a:avLst>
                <a:gd name="adj" fmla="val 14531"/>
              </a:avLst>
            </a:prstGeom>
            <a:blipFill rotWithShape="1">
              <a:blip r:embed="rId4"/>
              <a:stretch>
                <a:fillRect l="-38000" r="-96000"/>
              </a:stretch>
            </a:blipFill>
            <a:ln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23" name="文本框 22"/>
          <p:cNvSpPr txBox="1"/>
          <p:nvPr/>
        </p:nvSpPr>
        <p:spPr>
          <a:xfrm>
            <a:off x="1128395" y="5128260"/>
            <a:ext cx="2091690" cy="1130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 fontAlgn="auto">
              <a:lnSpc>
                <a:spcPct val="130000"/>
              </a:lnSpc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汉仪大黑简" panose="02010600000101010101" charset="-122"/>
                <a:ea typeface="汉仪大黑简" panose="02010600000101010101" charset="-122"/>
                <a:cs typeface="汉仪雅酷黑 55W" panose="020B0504020202020204" charset="-122"/>
                <a:sym typeface="+mn-ea"/>
              </a:rPr>
              <a:t>简要概述内容</a:t>
            </a:r>
            <a:endParaRPr lang="zh-CN" altLang="en-US" sz="1600">
              <a:solidFill>
                <a:schemeClr val="tx1">
                  <a:lumMod val="65000"/>
                  <a:lumOff val="35000"/>
                </a:schemeClr>
              </a:solidFill>
              <a:latin typeface="汉仪大黑简" panose="02010600000101010101" charset="-122"/>
              <a:ea typeface="汉仪大黑简" panose="02010600000101010101" charset="-122"/>
              <a:cs typeface="汉仪雅酷黑 55W" panose="020B0504020202020204" charset="-122"/>
              <a:sym typeface="+mn-ea"/>
            </a:endParaRPr>
          </a:p>
          <a:p>
            <a:pPr algn="ctr" fontAlgn="auto">
              <a:lnSpc>
                <a:spcPct val="130000"/>
              </a:lnSpc>
            </a:pP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汉仪大黑简" panose="02010600000101010101" charset="-122"/>
                <a:ea typeface="汉仪大黑简" panose="02010600000101010101" charset="-122"/>
                <a:cs typeface="汉仪雅酷黑 55W" panose="020B0504020202020204" charset="-122"/>
                <a:sym typeface="+mn-ea"/>
              </a:rPr>
              <a:t>单击输入内容，单击输入内容，单击输入内容，单击输入内容，单击输入内容</a:t>
            </a:r>
            <a:endParaRPr lang="zh-CN" altLang="en-US" sz="1200">
              <a:solidFill>
                <a:schemeClr val="tx1">
                  <a:lumMod val="65000"/>
                  <a:lumOff val="35000"/>
                </a:schemeClr>
              </a:solidFill>
              <a:latin typeface="汉仪大黑简" panose="02010600000101010101" charset="-122"/>
              <a:ea typeface="汉仪大黑简" panose="02010600000101010101" charset="-122"/>
              <a:cs typeface="汉仪雅酷黑 55W" panose="020B0504020202020204" charset="-122"/>
              <a:sym typeface="+mn-ea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3755390" y="5128260"/>
            <a:ext cx="2091690" cy="1130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 fontAlgn="auto">
              <a:lnSpc>
                <a:spcPct val="130000"/>
              </a:lnSpc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汉仪大黑简" panose="02010600000101010101" charset="-122"/>
                <a:ea typeface="汉仪大黑简" panose="02010600000101010101" charset="-122"/>
                <a:cs typeface="汉仪雅酷黑 55W" panose="020B0504020202020204" charset="-122"/>
                <a:sym typeface="+mn-ea"/>
              </a:rPr>
              <a:t>简要概述内容</a:t>
            </a:r>
            <a:endParaRPr lang="zh-CN" altLang="en-US" sz="1600">
              <a:solidFill>
                <a:schemeClr val="tx1">
                  <a:lumMod val="65000"/>
                  <a:lumOff val="35000"/>
                </a:schemeClr>
              </a:solidFill>
              <a:latin typeface="汉仪大黑简" panose="02010600000101010101" charset="-122"/>
              <a:ea typeface="汉仪大黑简" panose="02010600000101010101" charset="-122"/>
              <a:cs typeface="汉仪雅酷黑 55W" panose="020B0504020202020204" charset="-122"/>
              <a:sym typeface="+mn-ea"/>
            </a:endParaRPr>
          </a:p>
          <a:p>
            <a:pPr algn="ctr" fontAlgn="auto">
              <a:lnSpc>
                <a:spcPct val="130000"/>
              </a:lnSpc>
            </a:pP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汉仪大黑简" panose="02010600000101010101" charset="-122"/>
                <a:ea typeface="汉仪大黑简" panose="02010600000101010101" charset="-122"/>
                <a:cs typeface="汉仪雅酷黑 55W" panose="020B0504020202020204" charset="-122"/>
                <a:sym typeface="+mn-ea"/>
              </a:rPr>
              <a:t>单击输入内容，单击输入内容，单击输入内容，单击输入内容，单击输入内容</a:t>
            </a:r>
            <a:endParaRPr lang="zh-CN" altLang="en-US" sz="1200">
              <a:solidFill>
                <a:schemeClr val="tx1">
                  <a:lumMod val="65000"/>
                  <a:lumOff val="35000"/>
                </a:schemeClr>
              </a:solidFill>
              <a:latin typeface="汉仪大黑简" panose="02010600000101010101" charset="-122"/>
              <a:ea typeface="汉仪大黑简" panose="02010600000101010101" charset="-122"/>
              <a:cs typeface="汉仪雅酷黑 55W" panose="020B0504020202020204" charset="-122"/>
              <a:sym typeface="+mn-ea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6324600" y="5128260"/>
            <a:ext cx="2091690" cy="1130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 fontAlgn="auto">
              <a:lnSpc>
                <a:spcPct val="130000"/>
              </a:lnSpc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汉仪大黑简" panose="02010600000101010101" charset="-122"/>
                <a:ea typeface="汉仪大黑简" panose="02010600000101010101" charset="-122"/>
                <a:cs typeface="汉仪雅酷黑 55W" panose="020B0504020202020204" charset="-122"/>
                <a:sym typeface="+mn-ea"/>
              </a:rPr>
              <a:t>简要概述内容</a:t>
            </a:r>
            <a:endParaRPr lang="zh-CN" altLang="en-US" sz="1600">
              <a:solidFill>
                <a:schemeClr val="tx1">
                  <a:lumMod val="65000"/>
                  <a:lumOff val="35000"/>
                </a:schemeClr>
              </a:solidFill>
              <a:latin typeface="汉仪大黑简" panose="02010600000101010101" charset="-122"/>
              <a:ea typeface="汉仪大黑简" panose="02010600000101010101" charset="-122"/>
              <a:cs typeface="汉仪雅酷黑 55W" panose="020B0504020202020204" charset="-122"/>
              <a:sym typeface="+mn-ea"/>
            </a:endParaRPr>
          </a:p>
          <a:p>
            <a:pPr algn="ctr" fontAlgn="auto">
              <a:lnSpc>
                <a:spcPct val="130000"/>
              </a:lnSpc>
            </a:pP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汉仪大黑简" panose="02010600000101010101" charset="-122"/>
                <a:ea typeface="汉仪大黑简" panose="02010600000101010101" charset="-122"/>
                <a:cs typeface="汉仪雅酷黑 55W" panose="020B0504020202020204" charset="-122"/>
                <a:sym typeface="+mn-ea"/>
              </a:rPr>
              <a:t>单击输入内容，单击输入内容，单击输入内容，单击输入内容，单击输入内容</a:t>
            </a:r>
            <a:endParaRPr lang="zh-CN" altLang="en-US" sz="1200">
              <a:solidFill>
                <a:schemeClr val="tx1">
                  <a:lumMod val="65000"/>
                  <a:lumOff val="35000"/>
                </a:schemeClr>
              </a:solidFill>
              <a:latin typeface="汉仪大黑简" panose="02010600000101010101" charset="-122"/>
              <a:ea typeface="汉仪大黑简" panose="02010600000101010101" charset="-122"/>
              <a:cs typeface="汉仪雅酷黑 55W" panose="020B0504020202020204" charset="-122"/>
              <a:sym typeface="+mn-ea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8979535" y="5128260"/>
            <a:ext cx="2091690" cy="1130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 fontAlgn="auto">
              <a:lnSpc>
                <a:spcPct val="130000"/>
              </a:lnSpc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汉仪大黑简" panose="02010600000101010101" charset="-122"/>
                <a:ea typeface="汉仪大黑简" panose="02010600000101010101" charset="-122"/>
                <a:cs typeface="汉仪雅酷黑 55W" panose="020B0504020202020204" charset="-122"/>
                <a:sym typeface="+mn-ea"/>
              </a:rPr>
              <a:t>简要概述内容</a:t>
            </a:r>
            <a:endParaRPr lang="zh-CN" altLang="en-US" sz="1600">
              <a:solidFill>
                <a:schemeClr val="tx1">
                  <a:lumMod val="65000"/>
                  <a:lumOff val="35000"/>
                </a:schemeClr>
              </a:solidFill>
              <a:latin typeface="汉仪大黑简" panose="02010600000101010101" charset="-122"/>
              <a:ea typeface="汉仪大黑简" panose="02010600000101010101" charset="-122"/>
              <a:cs typeface="汉仪雅酷黑 55W" panose="020B0504020202020204" charset="-122"/>
              <a:sym typeface="+mn-ea"/>
            </a:endParaRPr>
          </a:p>
          <a:p>
            <a:pPr algn="ctr" fontAlgn="auto">
              <a:lnSpc>
                <a:spcPct val="130000"/>
              </a:lnSpc>
            </a:pP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汉仪大黑简" panose="02010600000101010101" charset="-122"/>
                <a:ea typeface="汉仪大黑简" panose="02010600000101010101" charset="-122"/>
                <a:cs typeface="汉仪雅酷黑 55W" panose="020B0504020202020204" charset="-122"/>
                <a:sym typeface="+mn-ea"/>
              </a:rPr>
              <a:t>单击输入内容，单击输入内容，单击输入内容，单击输入内容，单击输入内容</a:t>
            </a:r>
            <a:endParaRPr lang="zh-CN" altLang="en-US" sz="1200">
              <a:solidFill>
                <a:schemeClr val="tx1">
                  <a:lumMod val="65000"/>
                  <a:lumOff val="35000"/>
                </a:schemeClr>
              </a:solidFill>
              <a:latin typeface="汉仪大黑简" panose="02010600000101010101" charset="-122"/>
              <a:ea typeface="汉仪大黑简" panose="02010600000101010101" charset="-122"/>
              <a:cs typeface="汉仪雅酷黑 55W" panose="020B0504020202020204" charset="-122"/>
              <a:sym typeface="+mn-ea"/>
            </a:endParaRPr>
          </a:p>
        </p:txBody>
      </p:sp>
    </p:spTree>
    <p:custDataLst>
      <p:tags r:id="rId5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/>
      <p:grpSp>
        <p:nvGrpSpPr>
          <p:cNvPr id="3" name="组合 2"/>
          <p:cNvGrpSpPr/>
          <p:nvPr/>
        </p:nvGrpSpPr>
        <p:grpSpPr>
          <a:xfrm>
            <a:off x="454660" y="305435"/>
            <a:ext cx="695325" cy="657860"/>
            <a:chOff x="1330" y="859"/>
            <a:chExt cx="1095" cy="1036"/>
          </a:xfrm>
          <a:solidFill>
            <a:srgbClr val="459583"/>
          </a:solidFill>
        </p:grpSpPr>
        <p:sp>
          <p:nvSpPr>
            <p:cNvPr id="4" name="十字形 3"/>
            <p:cNvSpPr/>
            <p:nvPr/>
          </p:nvSpPr>
          <p:spPr>
            <a:xfrm>
              <a:off x="1330" y="1055"/>
              <a:ext cx="840" cy="840"/>
            </a:xfrm>
            <a:prstGeom prst="plus">
              <a:avLst>
                <a:gd name="adj" fmla="val 3607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4" name="十字形 13"/>
            <p:cNvSpPr/>
            <p:nvPr/>
          </p:nvSpPr>
          <p:spPr>
            <a:xfrm>
              <a:off x="1989" y="859"/>
              <a:ext cx="436" cy="436"/>
            </a:xfrm>
            <a:prstGeom prst="plus">
              <a:avLst>
                <a:gd name="adj" fmla="val 3607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16" name="文本框 15"/>
          <p:cNvSpPr txBox="1"/>
          <p:nvPr/>
        </p:nvSpPr>
        <p:spPr>
          <a:xfrm>
            <a:off x="1244600" y="351790"/>
            <a:ext cx="274574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CN" altLang="en-US" sz="320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47000">
                      <a:schemeClr val="accent6">
                        <a:lumMod val="75000"/>
                      </a:schemeClr>
                    </a:gs>
                  </a:gsLst>
                  <a:lin ang="720000" scaled="0"/>
                </a:gradFill>
                <a:uFillTx/>
                <a:latin typeface="庞门正道标题体" panose="02010600030101010101" charset="-122"/>
                <a:ea typeface="庞门正道标题体" panose="02010600030101010101" charset="-122"/>
                <a:cs typeface="汉仪大黑简" panose="02010600000101010101" charset="-122"/>
                <a:sym typeface="+mn-ea"/>
              </a:rPr>
              <a:t>治疗前期准备</a:t>
            </a:r>
            <a:endParaRPr lang="zh-CN" altLang="en-US" sz="3200">
              <a:gradFill>
                <a:gsLst>
                  <a:gs pos="0">
                    <a:schemeClr val="accent5">
                      <a:lumMod val="50000"/>
                    </a:schemeClr>
                  </a:gs>
                  <a:gs pos="47000">
                    <a:schemeClr val="accent6">
                      <a:lumMod val="75000"/>
                    </a:schemeClr>
                  </a:gs>
                </a:gsLst>
                <a:lin ang="720000" scaled="0"/>
              </a:gradFill>
              <a:uFillTx/>
              <a:latin typeface="庞门正道标题体" panose="02010600030101010101" charset="-122"/>
              <a:ea typeface="庞门正道标题体" panose="02010600030101010101" charset="-122"/>
              <a:cs typeface="汉仪大黑简" panose="02010600000101010101" charset="-122"/>
              <a:sym typeface="+mn-ea"/>
            </a:endParaRPr>
          </a:p>
        </p:txBody>
      </p:sp>
      <p:cxnSp>
        <p:nvCxnSpPr>
          <p:cNvPr id="20" name="直接连接符 19"/>
          <p:cNvCxnSpPr/>
          <p:nvPr/>
        </p:nvCxnSpPr>
        <p:spPr>
          <a:xfrm>
            <a:off x="1206500" y="923925"/>
            <a:ext cx="3365500" cy="0"/>
          </a:xfrm>
          <a:prstGeom prst="line">
            <a:avLst/>
          </a:prstGeom>
          <a:ln>
            <a:gradFill>
              <a:gsLst>
                <a:gs pos="0">
                  <a:schemeClr val="bg1">
                    <a:lumMod val="65000"/>
                  </a:schemeClr>
                </a:gs>
                <a:gs pos="96000">
                  <a:schemeClr val="bg1">
                    <a:lumMod val="65000"/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/>
          <p:cNvCxnSpPr/>
          <p:nvPr/>
        </p:nvCxnSpPr>
        <p:spPr>
          <a:xfrm>
            <a:off x="10230485" y="2817495"/>
            <a:ext cx="0" cy="64452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/>
          <p:nvPr/>
        </p:nvCxnSpPr>
        <p:spPr>
          <a:xfrm>
            <a:off x="8171815" y="4093210"/>
            <a:ext cx="0" cy="56515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/>
        </p:nvCxnSpPr>
        <p:spPr>
          <a:xfrm>
            <a:off x="6128385" y="2726690"/>
            <a:ext cx="0" cy="65976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/>
        </p:nvCxnSpPr>
        <p:spPr>
          <a:xfrm>
            <a:off x="4060190" y="4093210"/>
            <a:ext cx="0" cy="58039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0" y="3677285"/>
            <a:ext cx="10362565" cy="113665"/>
          </a:xfrm>
          <a:prstGeom prst="rect">
            <a:avLst/>
          </a:prstGeom>
          <a:gradFill>
            <a:gsLst>
              <a:gs pos="100000">
                <a:schemeClr val="accent6">
                  <a:lumMod val="75000"/>
                  <a:alpha val="81000"/>
                </a:schemeClr>
              </a:gs>
              <a:gs pos="0">
                <a:schemeClr val="accent5">
                  <a:lumMod val="50000"/>
                  <a:alpha val="9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1657350" y="3390900"/>
            <a:ext cx="685800" cy="685800"/>
          </a:xfrm>
          <a:prstGeom prst="ellipse">
            <a:avLst/>
          </a:prstGeom>
          <a:solidFill>
            <a:srgbClr val="FCFCFC"/>
          </a:solidFill>
          <a:ln w="38100">
            <a:solidFill>
              <a:srgbClr val="4595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000">
                <a:solidFill>
                  <a:srgbClr val="459583"/>
                </a:solidFill>
                <a:latin typeface="汉仪大黑简" panose="02010600000101010101" charset="-122"/>
                <a:ea typeface="汉仪大黑简" panose="02010600000101010101" charset="-122"/>
              </a:rPr>
              <a:t>01</a:t>
            </a:r>
            <a:endParaRPr lang="en-US" altLang="zh-CN" sz="2000">
              <a:solidFill>
                <a:srgbClr val="459583"/>
              </a:solidFill>
              <a:latin typeface="汉仪大黑简" panose="02010600000101010101" charset="-122"/>
              <a:ea typeface="汉仪大黑简" panose="02010600000101010101" charset="-122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3715385" y="3390900"/>
            <a:ext cx="685800" cy="685800"/>
          </a:xfrm>
          <a:prstGeom prst="ellipse">
            <a:avLst/>
          </a:prstGeom>
          <a:solidFill>
            <a:srgbClr val="FCFCFC"/>
          </a:solidFill>
          <a:ln w="38100">
            <a:solidFill>
              <a:srgbClr val="4595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000">
                <a:solidFill>
                  <a:srgbClr val="459583"/>
                </a:solidFill>
                <a:latin typeface="汉仪大黑简" panose="02010600000101010101" charset="-122"/>
                <a:ea typeface="汉仪大黑简" panose="02010600000101010101" charset="-122"/>
              </a:rPr>
              <a:t>02</a:t>
            </a:r>
            <a:endParaRPr lang="en-US" altLang="zh-CN" sz="2000">
              <a:solidFill>
                <a:srgbClr val="459583"/>
              </a:solidFill>
              <a:latin typeface="汉仪大黑简" panose="02010600000101010101" charset="-122"/>
              <a:ea typeface="汉仪大黑简" panose="02010600000101010101" charset="-122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5773420" y="3390900"/>
            <a:ext cx="685800" cy="685800"/>
          </a:xfrm>
          <a:prstGeom prst="ellipse">
            <a:avLst/>
          </a:prstGeom>
          <a:solidFill>
            <a:srgbClr val="FCFCFC"/>
          </a:solidFill>
          <a:ln w="38100">
            <a:solidFill>
              <a:srgbClr val="4595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000">
                <a:solidFill>
                  <a:srgbClr val="459583"/>
                </a:solidFill>
                <a:latin typeface="汉仪大黑简" panose="02010600000101010101" charset="-122"/>
                <a:ea typeface="汉仪大黑简" panose="02010600000101010101" charset="-122"/>
              </a:rPr>
              <a:t>03</a:t>
            </a:r>
            <a:endParaRPr lang="en-US" altLang="zh-CN" sz="2000">
              <a:solidFill>
                <a:srgbClr val="459583"/>
              </a:solidFill>
              <a:latin typeface="汉仪大黑简" panose="02010600000101010101" charset="-122"/>
              <a:ea typeface="汉仪大黑简" panose="02010600000101010101" charset="-122"/>
            </a:endParaRPr>
          </a:p>
        </p:txBody>
      </p:sp>
      <p:sp>
        <p:nvSpPr>
          <p:cNvPr id="2" name="椭圆 1"/>
          <p:cNvSpPr/>
          <p:nvPr/>
        </p:nvSpPr>
        <p:spPr>
          <a:xfrm>
            <a:off x="7831455" y="3390900"/>
            <a:ext cx="685800" cy="685800"/>
          </a:xfrm>
          <a:prstGeom prst="ellipse">
            <a:avLst/>
          </a:prstGeom>
          <a:solidFill>
            <a:srgbClr val="FCFCFC"/>
          </a:solidFill>
          <a:ln w="38100">
            <a:solidFill>
              <a:srgbClr val="4595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000">
                <a:solidFill>
                  <a:srgbClr val="459583"/>
                </a:solidFill>
                <a:latin typeface="汉仪大黑简" panose="02010600000101010101" charset="-122"/>
                <a:ea typeface="汉仪大黑简" panose="02010600000101010101" charset="-122"/>
              </a:rPr>
              <a:t>04</a:t>
            </a:r>
            <a:endParaRPr lang="en-US" altLang="zh-CN" sz="2000">
              <a:solidFill>
                <a:srgbClr val="459583"/>
              </a:solidFill>
              <a:latin typeface="汉仪大黑简" panose="02010600000101010101" charset="-122"/>
              <a:ea typeface="汉仪大黑简" panose="02010600000101010101" charset="-122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9889490" y="3390900"/>
            <a:ext cx="685800" cy="685800"/>
          </a:xfrm>
          <a:prstGeom prst="ellipse">
            <a:avLst/>
          </a:prstGeom>
          <a:solidFill>
            <a:srgbClr val="FCFCFC"/>
          </a:solidFill>
          <a:ln w="38100">
            <a:solidFill>
              <a:srgbClr val="4595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000">
                <a:solidFill>
                  <a:srgbClr val="459583"/>
                </a:solidFill>
                <a:latin typeface="汉仪大黑简" panose="02010600000101010101" charset="-122"/>
                <a:ea typeface="汉仪大黑简" panose="02010600000101010101" charset="-122"/>
              </a:rPr>
              <a:t>05</a:t>
            </a:r>
            <a:endParaRPr lang="en-US" altLang="zh-CN" sz="2000">
              <a:solidFill>
                <a:srgbClr val="459583"/>
              </a:solidFill>
              <a:latin typeface="汉仪大黑简" panose="02010600000101010101" charset="-122"/>
              <a:ea typeface="汉仪大黑简" panose="02010600000101010101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978535" y="4260850"/>
            <a:ext cx="2044065" cy="1130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 fontAlgn="auto">
              <a:lnSpc>
                <a:spcPct val="130000"/>
              </a:lnSpc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汉仪大黑简" panose="02010600000101010101" charset="-122"/>
                <a:ea typeface="汉仪大黑简" panose="02010600000101010101" charset="-122"/>
                <a:cs typeface="汉仪雅酷黑 55W" panose="020B0504020202020204" charset="-122"/>
                <a:sym typeface="+mn-ea"/>
              </a:rPr>
              <a:t>简要概述内容</a:t>
            </a:r>
            <a:endParaRPr lang="zh-CN" altLang="en-US" sz="1600">
              <a:solidFill>
                <a:schemeClr val="tx1">
                  <a:lumMod val="65000"/>
                  <a:lumOff val="35000"/>
                </a:schemeClr>
              </a:solidFill>
              <a:latin typeface="汉仪大黑简" panose="02010600000101010101" charset="-122"/>
              <a:ea typeface="汉仪大黑简" panose="02010600000101010101" charset="-122"/>
              <a:cs typeface="汉仪雅酷黑 55W" panose="020B0504020202020204" charset="-122"/>
              <a:sym typeface="+mn-ea"/>
            </a:endParaRPr>
          </a:p>
          <a:p>
            <a:pPr algn="ctr" fontAlgn="auto">
              <a:lnSpc>
                <a:spcPct val="130000"/>
              </a:lnSpc>
            </a:pP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汉仪大黑简" panose="02010600000101010101" charset="-122"/>
                <a:ea typeface="汉仪大黑简" panose="02010600000101010101" charset="-122"/>
                <a:cs typeface="汉仪雅酷黑 55W" panose="020B0504020202020204" charset="-122"/>
                <a:sym typeface="+mn-ea"/>
              </a:rPr>
              <a:t>单击输入内容，单击输入内容，单击输入内容，单击输入内容，单击输入内容</a:t>
            </a:r>
            <a:endParaRPr lang="zh-CN" altLang="en-US" sz="1200">
              <a:solidFill>
                <a:schemeClr val="tx1">
                  <a:lumMod val="65000"/>
                  <a:lumOff val="35000"/>
                </a:schemeClr>
              </a:solidFill>
              <a:latin typeface="汉仪大黑简" panose="02010600000101010101" charset="-122"/>
              <a:ea typeface="汉仪大黑简" panose="02010600000101010101" charset="-122"/>
              <a:cs typeface="汉仪雅酷黑 55W" panose="020B0504020202020204" charset="-122"/>
              <a:sym typeface="+mn-ea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3022600" y="1991995"/>
            <a:ext cx="2044065" cy="1130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 fontAlgn="auto">
              <a:lnSpc>
                <a:spcPct val="130000"/>
              </a:lnSpc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汉仪大黑简" panose="02010600000101010101" charset="-122"/>
                <a:ea typeface="汉仪大黑简" panose="02010600000101010101" charset="-122"/>
                <a:cs typeface="汉仪雅酷黑 55W" panose="020B0504020202020204" charset="-122"/>
                <a:sym typeface="+mn-ea"/>
              </a:rPr>
              <a:t>简要概述内容</a:t>
            </a:r>
            <a:endParaRPr lang="zh-CN" altLang="en-US" sz="1600">
              <a:solidFill>
                <a:schemeClr val="tx1">
                  <a:lumMod val="65000"/>
                  <a:lumOff val="35000"/>
                </a:schemeClr>
              </a:solidFill>
              <a:latin typeface="汉仪大黑简" panose="02010600000101010101" charset="-122"/>
              <a:ea typeface="汉仪大黑简" panose="02010600000101010101" charset="-122"/>
              <a:cs typeface="汉仪雅酷黑 55W" panose="020B0504020202020204" charset="-122"/>
              <a:sym typeface="+mn-ea"/>
            </a:endParaRPr>
          </a:p>
          <a:p>
            <a:pPr algn="ctr" fontAlgn="auto">
              <a:lnSpc>
                <a:spcPct val="130000"/>
              </a:lnSpc>
            </a:pP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汉仪大黑简" panose="02010600000101010101" charset="-122"/>
                <a:ea typeface="汉仪大黑简" panose="02010600000101010101" charset="-122"/>
                <a:cs typeface="汉仪雅酷黑 55W" panose="020B0504020202020204" charset="-122"/>
                <a:sym typeface="+mn-ea"/>
              </a:rPr>
              <a:t>单击输入内容，单击输入内容，单击输入内容，单击输入内容，单击输入内容</a:t>
            </a:r>
            <a:endParaRPr lang="zh-CN" altLang="en-US" sz="1200">
              <a:solidFill>
                <a:schemeClr val="tx1">
                  <a:lumMod val="65000"/>
                  <a:lumOff val="35000"/>
                </a:schemeClr>
              </a:solidFill>
              <a:latin typeface="汉仪大黑简" panose="02010600000101010101" charset="-122"/>
              <a:ea typeface="汉仪大黑简" panose="02010600000101010101" charset="-122"/>
              <a:cs typeface="汉仪雅酷黑 55W" panose="020B050402020202020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093970" y="4260850"/>
            <a:ext cx="2044065" cy="1130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 fontAlgn="auto">
              <a:lnSpc>
                <a:spcPct val="130000"/>
              </a:lnSpc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汉仪大黑简" panose="02010600000101010101" charset="-122"/>
                <a:ea typeface="汉仪大黑简" panose="02010600000101010101" charset="-122"/>
                <a:cs typeface="汉仪雅酷黑 55W" panose="020B0504020202020204" charset="-122"/>
                <a:sym typeface="+mn-ea"/>
              </a:rPr>
              <a:t>简要概述内容</a:t>
            </a:r>
            <a:endParaRPr lang="zh-CN" altLang="en-US" sz="1600">
              <a:solidFill>
                <a:schemeClr val="tx1">
                  <a:lumMod val="65000"/>
                  <a:lumOff val="35000"/>
                </a:schemeClr>
              </a:solidFill>
              <a:latin typeface="汉仪大黑简" panose="02010600000101010101" charset="-122"/>
              <a:ea typeface="汉仪大黑简" panose="02010600000101010101" charset="-122"/>
              <a:cs typeface="汉仪雅酷黑 55W" panose="020B0504020202020204" charset="-122"/>
              <a:sym typeface="+mn-ea"/>
            </a:endParaRPr>
          </a:p>
          <a:p>
            <a:pPr algn="ctr" fontAlgn="auto">
              <a:lnSpc>
                <a:spcPct val="130000"/>
              </a:lnSpc>
            </a:pP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汉仪大黑简" panose="02010600000101010101" charset="-122"/>
                <a:ea typeface="汉仪大黑简" panose="02010600000101010101" charset="-122"/>
                <a:cs typeface="汉仪雅酷黑 55W" panose="020B0504020202020204" charset="-122"/>
                <a:sym typeface="+mn-ea"/>
              </a:rPr>
              <a:t>单击输入内容，单击输入内容，单击输入内容，单击输入内容，单击输入内容</a:t>
            </a:r>
            <a:endParaRPr lang="zh-CN" altLang="en-US" sz="1200">
              <a:solidFill>
                <a:schemeClr val="tx1">
                  <a:lumMod val="65000"/>
                  <a:lumOff val="35000"/>
                </a:schemeClr>
              </a:solidFill>
              <a:latin typeface="汉仪大黑简" panose="02010600000101010101" charset="-122"/>
              <a:ea typeface="汉仪大黑简" panose="02010600000101010101" charset="-122"/>
              <a:cs typeface="汉仪雅酷黑 55W" panose="020B0504020202020204" charset="-122"/>
              <a:sym typeface="+mn-ea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7190105" y="1991995"/>
            <a:ext cx="2044065" cy="1130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 fontAlgn="auto">
              <a:lnSpc>
                <a:spcPct val="130000"/>
              </a:lnSpc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汉仪大黑简" panose="02010600000101010101" charset="-122"/>
                <a:ea typeface="汉仪大黑简" panose="02010600000101010101" charset="-122"/>
                <a:cs typeface="汉仪雅酷黑 55W" panose="020B0504020202020204" charset="-122"/>
                <a:sym typeface="+mn-ea"/>
              </a:rPr>
              <a:t>简要概述内容</a:t>
            </a:r>
            <a:endParaRPr lang="zh-CN" altLang="en-US" sz="1600">
              <a:solidFill>
                <a:schemeClr val="tx1">
                  <a:lumMod val="65000"/>
                  <a:lumOff val="35000"/>
                </a:schemeClr>
              </a:solidFill>
              <a:latin typeface="汉仪大黑简" panose="02010600000101010101" charset="-122"/>
              <a:ea typeface="汉仪大黑简" panose="02010600000101010101" charset="-122"/>
              <a:cs typeface="汉仪雅酷黑 55W" panose="020B0504020202020204" charset="-122"/>
              <a:sym typeface="+mn-ea"/>
            </a:endParaRPr>
          </a:p>
          <a:p>
            <a:pPr algn="ctr" fontAlgn="auto">
              <a:lnSpc>
                <a:spcPct val="130000"/>
              </a:lnSpc>
            </a:pP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汉仪大黑简" panose="02010600000101010101" charset="-122"/>
                <a:ea typeface="汉仪大黑简" panose="02010600000101010101" charset="-122"/>
                <a:cs typeface="汉仪雅酷黑 55W" panose="020B0504020202020204" charset="-122"/>
                <a:sym typeface="+mn-ea"/>
              </a:rPr>
              <a:t>单击输入内容，单击输入内容，单击输入内容，单击输入内容，单击输入内容</a:t>
            </a:r>
            <a:endParaRPr lang="zh-CN" altLang="en-US" sz="1200">
              <a:solidFill>
                <a:schemeClr val="tx1">
                  <a:lumMod val="65000"/>
                  <a:lumOff val="35000"/>
                </a:schemeClr>
              </a:solidFill>
              <a:latin typeface="汉仪大黑简" panose="02010600000101010101" charset="-122"/>
              <a:ea typeface="汉仪大黑简" panose="02010600000101010101" charset="-122"/>
              <a:cs typeface="汉仪雅酷黑 55W" panose="020B0504020202020204" charset="-122"/>
              <a:sym typeface="+mn-ea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9209405" y="4260850"/>
            <a:ext cx="2044065" cy="1130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 fontAlgn="auto">
              <a:lnSpc>
                <a:spcPct val="130000"/>
              </a:lnSpc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汉仪大黑简" panose="02010600000101010101" charset="-122"/>
                <a:ea typeface="汉仪大黑简" panose="02010600000101010101" charset="-122"/>
                <a:cs typeface="汉仪雅酷黑 55W" panose="020B0504020202020204" charset="-122"/>
                <a:sym typeface="+mn-ea"/>
              </a:rPr>
              <a:t>简要概述内容</a:t>
            </a:r>
            <a:endParaRPr lang="zh-CN" altLang="en-US" sz="1600">
              <a:solidFill>
                <a:schemeClr val="tx1">
                  <a:lumMod val="65000"/>
                  <a:lumOff val="35000"/>
                </a:schemeClr>
              </a:solidFill>
              <a:latin typeface="汉仪大黑简" panose="02010600000101010101" charset="-122"/>
              <a:ea typeface="汉仪大黑简" panose="02010600000101010101" charset="-122"/>
              <a:cs typeface="汉仪雅酷黑 55W" panose="020B0504020202020204" charset="-122"/>
              <a:sym typeface="+mn-ea"/>
            </a:endParaRPr>
          </a:p>
          <a:p>
            <a:pPr algn="ctr" fontAlgn="auto">
              <a:lnSpc>
                <a:spcPct val="130000"/>
              </a:lnSpc>
            </a:pP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汉仪大黑简" panose="02010600000101010101" charset="-122"/>
                <a:ea typeface="汉仪大黑简" panose="02010600000101010101" charset="-122"/>
                <a:cs typeface="汉仪雅酷黑 55W" panose="020B0504020202020204" charset="-122"/>
                <a:sym typeface="+mn-ea"/>
              </a:rPr>
              <a:t>单击输入内容，单击输入内容，单击输入内容，单击输入内容，单击输入内容</a:t>
            </a:r>
            <a:endParaRPr lang="zh-CN" altLang="en-US" sz="1200">
              <a:solidFill>
                <a:schemeClr val="tx1">
                  <a:lumMod val="65000"/>
                  <a:lumOff val="35000"/>
                </a:schemeClr>
              </a:solidFill>
              <a:latin typeface="汉仪大黑简" panose="02010600000101010101" charset="-122"/>
              <a:ea typeface="汉仪大黑简" panose="02010600000101010101" charset="-122"/>
              <a:cs typeface="汉仪雅酷黑 55W" panose="020B0504020202020204" charset="-122"/>
              <a:sym typeface="+mn-ea"/>
            </a:endParaRPr>
          </a:p>
        </p:txBody>
      </p:sp>
      <p:cxnSp>
        <p:nvCxnSpPr>
          <p:cNvPr id="41" name="直接连接符 40"/>
          <p:cNvCxnSpPr/>
          <p:nvPr/>
        </p:nvCxnSpPr>
        <p:spPr>
          <a:xfrm>
            <a:off x="2000885" y="2695575"/>
            <a:ext cx="0" cy="63944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圆角矩形 9"/>
          <p:cNvSpPr/>
          <p:nvPr/>
        </p:nvSpPr>
        <p:spPr>
          <a:xfrm>
            <a:off x="1254125" y="2073275"/>
            <a:ext cx="1493520" cy="552450"/>
          </a:xfrm>
          <a:prstGeom prst="roundRect">
            <a:avLst>
              <a:gd name="adj" fmla="val 50000"/>
            </a:avLst>
          </a:prstGeom>
          <a:solidFill>
            <a:srgbClr val="4595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latin typeface="汉仪大黑简" panose="02010600000101010101" charset="-122"/>
                <a:ea typeface="汉仪大黑简" panose="02010600000101010101" charset="-122"/>
              </a:rPr>
              <a:t>关键词</a:t>
            </a:r>
            <a:endParaRPr lang="zh-CN" altLang="en-US">
              <a:latin typeface="汉仪大黑简" panose="02010600000101010101" charset="-122"/>
              <a:ea typeface="汉仪大黑简" panose="02010600000101010101" charset="-122"/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3311525" y="4736465"/>
            <a:ext cx="1493520" cy="552450"/>
          </a:xfrm>
          <a:prstGeom prst="roundRect">
            <a:avLst>
              <a:gd name="adj" fmla="val 50000"/>
            </a:avLst>
          </a:prstGeom>
          <a:solidFill>
            <a:srgbClr val="4595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latin typeface="汉仪大黑简" panose="02010600000101010101" charset="-122"/>
                <a:ea typeface="汉仪大黑简" panose="02010600000101010101" charset="-122"/>
              </a:rPr>
              <a:t>关键词</a:t>
            </a:r>
            <a:endParaRPr lang="zh-CN" altLang="en-US">
              <a:latin typeface="汉仪大黑简" panose="02010600000101010101" charset="-122"/>
              <a:ea typeface="汉仪大黑简" panose="02010600000101010101" charset="-122"/>
            </a:endParaRPr>
          </a:p>
        </p:txBody>
      </p:sp>
      <p:sp>
        <p:nvSpPr>
          <p:cNvPr id="23" name="圆角矩形 22"/>
          <p:cNvSpPr/>
          <p:nvPr/>
        </p:nvSpPr>
        <p:spPr>
          <a:xfrm>
            <a:off x="5381625" y="2105025"/>
            <a:ext cx="1493520" cy="552450"/>
          </a:xfrm>
          <a:prstGeom prst="roundRect">
            <a:avLst>
              <a:gd name="adj" fmla="val 50000"/>
            </a:avLst>
          </a:prstGeom>
          <a:solidFill>
            <a:srgbClr val="4595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latin typeface="汉仪大黑简" panose="02010600000101010101" charset="-122"/>
                <a:ea typeface="汉仪大黑简" panose="02010600000101010101" charset="-122"/>
              </a:rPr>
              <a:t>关键词</a:t>
            </a:r>
            <a:endParaRPr lang="zh-CN" altLang="en-US">
              <a:latin typeface="汉仪大黑简" panose="02010600000101010101" charset="-122"/>
              <a:ea typeface="汉仪大黑简" panose="02010600000101010101" charset="-122"/>
            </a:endParaRPr>
          </a:p>
        </p:txBody>
      </p:sp>
      <p:sp>
        <p:nvSpPr>
          <p:cNvPr id="25" name="圆角矩形 24"/>
          <p:cNvSpPr/>
          <p:nvPr/>
        </p:nvSpPr>
        <p:spPr>
          <a:xfrm>
            <a:off x="7426960" y="4736465"/>
            <a:ext cx="1493520" cy="552450"/>
          </a:xfrm>
          <a:prstGeom prst="roundRect">
            <a:avLst>
              <a:gd name="adj" fmla="val 50000"/>
            </a:avLst>
          </a:prstGeom>
          <a:solidFill>
            <a:srgbClr val="4595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latin typeface="汉仪大黑简" panose="02010600000101010101" charset="-122"/>
                <a:ea typeface="汉仪大黑简" panose="02010600000101010101" charset="-122"/>
              </a:rPr>
              <a:t>关键词</a:t>
            </a:r>
            <a:endParaRPr lang="zh-CN" altLang="en-US">
              <a:latin typeface="汉仪大黑简" panose="02010600000101010101" charset="-122"/>
              <a:ea typeface="汉仪大黑简" panose="02010600000101010101" charset="-122"/>
            </a:endParaRPr>
          </a:p>
        </p:txBody>
      </p:sp>
      <p:sp>
        <p:nvSpPr>
          <p:cNvPr id="26" name="圆角矩形 25"/>
          <p:cNvSpPr/>
          <p:nvPr/>
        </p:nvSpPr>
        <p:spPr>
          <a:xfrm>
            <a:off x="9549130" y="2179320"/>
            <a:ext cx="1493520" cy="552450"/>
          </a:xfrm>
          <a:prstGeom prst="roundRect">
            <a:avLst>
              <a:gd name="adj" fmla="val 50000"/>
            </a:avLst>
          </a:prstGeom>
          <a:solidFill>
            <a:srgbClr val="4595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latin typeface="汉仪大黑简" panose="02010600000101010101" charset="-122"/>
                <a:ea typeface="汉仪大黑简" panose="02010600000101010101" charset="-122"/>
              </a:rPr>
              <a:t>关键词</a:t>
            </a:r>
            <a:endParaRPr lang="zh-CN" altLang="en-US">
              <a:latin typeface="汉仪大黑简" panose="02010600000101010101" charset="-122"/>
              <a:ea typeface="汉仪大黑简" panose="02010600000101010101" charset="-122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8000">
              <a:schemeClr val="accent5">
                <a:lumMod val="50000"/>
              </a:schemeClr>
            </a:gs>
            <a:gs pos="0">
              <a:schemeClr val="accent6">
                <a:lumMod val="75000"/>
              </a:schemeClr>
            </a:gs>
          </a:gsLst>
          <a:lin ang="11280000" scaled="0"/>
        </a:gradFill>
        <a:effectLst/>
      </p:bgPr>
    </p:bg>
    <p:spTree>
      <p:nvGrpSpPr>
        <p:cNvPr id="1" name=""/>
        <p:cNvGrpSpPr/>
        <p:nvPr/>
      </p:nvGrpSpPr>
      <p:grpSpPr/>
      <p:pic>
        <p:nvPicPr>
          <p:cNvPr id="15" name="图片 14" descr="C:/Users/HP/AppData/Local/Temp/picturecompress_20220201164254/output_35.pngoutput_35"/>
          <p:cNvPicPr>
            <a:picLocks noChangeAspect="1"/>
          </p:cNvPicPr>
          <p:nvPr/>
        </p:nvPicPr>
        <p:blipFill>
          <a:blip r:embed="rId1">
            <a:alphaModFix amt="27000"/>
            <a:grayscl/>
          </a:blip>
          <a:srcRect l="17164" t="5449" r="16185" b="9465"/>
          <a:stretch>
            <a:fillRect/>
          </a:stretch>
        </p:blipFill>
        <p:spPr>
          <a:xfrm>
            <a:off x="0" y="3836035"/>
            <a:ext cx="3884930" cy="302196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42035" y="3068955"/>
            <a:ext cx="4910455" cy="1014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CN" altLang="en-US" sz="6000">
                <a:solidFill>
                  <a:schemeClr val="bg1"/>
                </a:solidFill>
                <a:uFillTx/>
                <a:latin typeface="庞门正道标题体" panose="02010600030101010101" charset="-122"/>
                <a:ea typeface="庞门正道标题体" panose="02010600030101010101" charset="-122"/>
                <a:cs typeface="汉仪大黑简" panose="02010600000101010101" charset="-122"/>
                <a:sym typeface="+mn-ea"/>
              </a:rPr>
              <a:t>后期用药安排</a:t>
            </a:r>
            <a:endParaRPr lang="zh-CN" altLang="en-US" sz="6000">
              <a:solidFill>
                <a:schemeClr val="bg1"/>
              </a:solidFill>
              <a:uFillTx/>
              <a:latin typeface="庞门正道标题体" panose="02010600030101010101" charset="-122"/>
              <a:ea typeface="庞门正道标题体" panose="02010600030101010101" charset="-122"/>
              <a:cs typeface="汉仪大黑简" panose="02010600000101010101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078230" y="2065655"/>
            <a:ext cx="4846955" cy="1198880"/>
          </a:xfrm>
          <a:prstGeom prst="rect">
            <a:avLst/>
          </a:prstGeom>
          <a:noFill/>
          <a:effectLst>
            <a:outerShdw dir="2700000" sx="101000" sy="101000" algn="tl" rotWithShape="0">
              <a:schemeClr val="accent4">
                <a:lumMod val="20000"/>
                <a:lumOff val="80000"/>
                <a:alpha val="40000"/>
              </a:schemeClr>
            </a:outerShdw>
          </a:effectLst>
        </p:spPr>
        <p:txBody>
          <a:bodyPr wrap="square" rtlCol="0">
            <a:spAutoFit/>
          </a:bodyPr>
          <a:p>
            <a:pPr algn="l" fontAlgn="auto">
              <a:lnSpc>
                <a:spcPct val="100000"/>
              </a:lnSpc>
            </a:pPr>
            <a:r>
              <a:rPr lang="en-US" altLang="zh-CN" sz="7200">
                <a:ln>
                  <a:noFill/>
                </a:ln>
                <a:solidFill>
                  <a:srgbClr val="87C7B7"/>
                </a:solidFill>
                <a:effectLst/>
                <a:latin typeface="庞门正道标题体" panose="02010600030101010101" charset="-122"/>
                <a:ea typeface="庞门正道标题体" panose="02010600030101010101" charset="-122"/>
                <a:cs typeface="Impact" panose="020B0806030902050204" charset="0"/>
                <a:sym typeface="汉仪雅酷黑 75W" panose="020B0804020202020204" pitchFamily="34" charset="-122"/>
              </a:rPr>
              <a:t>PART 04</a:t>
            </a:r>
            <a:endParaRPr lang="en-US" altLang="zh-CN" sz="7200">
              <a:ln>
                <a:noFill/>
              </a:ln>
              <a:solidFill>
                <a:srgbClr val="87C7B7"/>
              </a:solidFill>
              <a:effectLst/>
              <a:latin typeface="庞门正道标题体" panose="02010600030101010101" charset="-122"/>
              <a:ea typeface="庞门正道标题体" panose="02010600030101010101" charset="-122"/>
              <a:cs typeface="Impact" panose="020B0806030902050204" charset="0"/>
              <a:sym typeface="汉仪雅酷黑 75W" panose="020B0804020202020204" pitchFamily="34" charset="-122"/>
            </a:endParaRPr>
          </a:p>
        </p:txBody>
      </p:sp>
      <p:sp>
        <p:nvSpPr>
          <p:cNvPr id="4" name="翊歌作品"/>
          <p:cNvSpPr txBox="1"/>
          <p:nvPr/>
        </p:nvSpPr>
        <p:spPr>
          <a:xfrm>
            <a:off x="1085850" y="3962400"/>
            <a:ext cx="4324985" cy="59880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p>
            <a:pPr algn="l" fontAlgn="auto">
              <a:lnSpc>
                <a:spcPct val="150000"/>
              </a:lnSpc>
            </a:pPr>
            <a:r>
              <a:rPr lang="zh-CN" altLang="en-US" sz="1100" b="1">
                <a:solidFill>
                  <a:schemeClr val="bg1"/>
                </a:solidFill>
                <a:latin typeface="汉仪雅酷黑 55W" panose="020B0504020202020204" charset="-122"/>
                <a:ea typeface="汉仪雅酷黑 55W" panose="020B0504020202020204" charset="-122"/>
                <a:sym typeface="+mn-ea"/>
              </a:rPr>
              <a:t>The most precious thing in life is time. Life, the most brilliant than career. The happiest thing in life is to struggle </a:t>
            </a:r>
            <a:endParaRPr lang="zh-CN" altLang="en-US" sz="1100" b="1">
              <a:solidFill>
                <a:schemeClr val="bg1"/>
              </a:solidFill>
              <a:latin typeface="汉仪雅酷黑 55W" panose="020B0504020202020204" charset="-122"/>
              <a:ea typeface="汉仪雅酷黑 55W" panose="020B0504020202020204" charset="-122"/>
              <a:sym typeface="+mn-ea"/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1606550" y="578485"/>
            <a:ext cx="150685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b="1" dirty="0">
                <a:solidFill>
                  <a:schemeClr val="bg1"/>
                </a:solidFill>
                <a:latin typeface="汉仪雅酷黑 55W" panose="020B0504020202020204" charset="-122"/>
                <a:ea typeface="汉仪雅酷黑 55W" panose="020B0504020202020204" charset="-122"/>
                <a:cs typeface="+mn-ea"/>
                <a:sym typeface="+mn-lt"/>
              </a:rPr>
              <a:t>COMPANIES</a:t>
            </a:r>
            <a:endParaRPr lang="en-US" altLang="zh-CN" b="1" dirty="0">
              <a:solidFill>
                <a:schemeClr val="bg1"/>
              </a:solidFill>
              <a:latin typeface="汉仪雅酷黑 55W" panose="020B0504020202020204" charset="-122"/>
              <a:ea typeface="汉仪雅酷黑 55W" panose="020B0504020202020204" charset="-122"/>
              <a:cs typeface="+mn-ea"/>
              <a:sym typeface="+mn-lt"/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1603375" y="890270"/>
            <a:ext cx="1703705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1200" dirty="0">
                <a:solidFill>
                  <a:schemeClr val="bg1"/>
                </a:solidFill>
                <a:latin typeface="汉仪雅酷黑 55W" panose="020B0504020202020204" charset="-122"/>
                <a:ea typeface="汉仪雅酷黑 55W" panose="020B0504020202020204" charset="-122"/>
                <a:cs typeface="+mn-ea"/>
                <a:sym typeface="+mn-lt"/>
              </a:rPr>
              <a:t>Description &amp; Slogan</a:t>
            </a:r>
            <a:endParaRPr lang="en-US" altLang="zh-CN" sz="1200" dirty="0">
              <a:solidFill>
                <a:schemeClr val="bg1"/>
              </a:solidFill>
              <a:latin typeface="汉仪雅酷黑 55W" panose="020B0504020202020204" charset="-122"/>
              <a:ea typeface="汉仪雅酷黑 55W" panose="020B0504020202020204" charset="-122"/>
              <a:cs typeface="+mn-ea"/>
              <a:sym typeface="+mn-lt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854075" y="516890"/>
            <a:ext cx="695325" cy="657860"/>
            <a:chOff x="1330" y="859"/>
            <a:chExt cx="1095" cy="1036"/>
          </a:xfrm>
        </p:grpSpPr>
        <p:sp>
          <p:nvSpPr>
            <p:cNvPr id="16" name="十字形 15"/>
            <p:cNvSpPr/>
            <p:nvPr/>
          </p:nvSpPr>
          <p:spPr>
            <a:xfrm>
              <a:off x="1330" y="1055"/>
              <a:ext cx="840" cy="840"/>
            </a:xfrm>
            <a:prstGeom prst="plus">
              <a:avLst>
                <a:gd name="adj" fmla="val 36071"/>
              </a:avLst>
            </a:prstGeom>
            <a:solidFill>
              <a:srgbClr val="87C7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7" name="十字形 16"/>
            <p:cNvSpPr/>
            <p:nvPr/>
          </p:nvSpPr>
          <p:spPr>
            <a:xfrm>
              <a:off x="1989" y="859"/>
              <a:ext cx="436" cy="436"/>
            </a:xfrm>
            <a:prstGeom prst="plus">
              <a:avLst>
                <a:gd name="adj" fmla="val 36071"/>
              </a:avLst>
            </a:prstGeom>
            <a:solidFill>
              <a:srgbClr val="87C7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1200785" y="5066030"/>
            <a:ext cx="2781935" cy="0"/>
            <a:chOff x="1891" y="7614"/>
            <a:chExt cx="4381" cy="0"/>
          </a:xfrm>
        </p:grpSpPr>
        <p:cxnSp>
          <p:nvCxnSpPr>
            <p:cNvPr id="22" name="直接连接符 21"/>
            <p:cNvCxnSpPr/>
            <p:nvPr/>
          </p:nvCxnSpPr>
          <p:spPr>
            <a:xfrm>
              <a:off x="2940" y="7614"/>
              <a:ext cx="3332" cy="0"/>
            </a:xfrm>
            <a:prstGeom prst="line">
              <a:avLst/>
            </a:prstGeom>
            <a:ln w="127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>
              <a:off x="1891" y="7614"/>
              <a:ext cx="1469" cy="0"/>
            </a:xfrm>
            <a:prstGeom prst="line">
              <a:avLst/>
            </a:prstGeom>
            <a:ln w="57150" cap="rnd">
              <a:solidFill>
                <a:srgbClr val="87C7B7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五边形 4"/>
          <p:cNvSpPr/>
          <p:nvPr/>
        </p:nvSpPr>
        <p:spPr>
          <a:xfrm flipH="1">
            <a:off x="7334250" y="-635"/>
            <a:ext cx="4857750" cy="6858635"/>
          </a:xfrm>
          <a:prstGeom prst="homePlate">
            <a:avLst>
              <a:gd name="adj" fmla="val 46850"/>
            </a:avLst>
          </a:prstGeom>
          <a:blipFill rotWithShape="0">
            <a:blip r:embed="rId2"/>
            <a:stretch>
              <a:fillRect l="-115000" r="-20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6" name="组合 5"/>
          <p:cNvGrpSpPr/>
          <p:nvPr/>
        </p:nvGrpSpPr>
        <p:grpSpPr>
          <a:xfrm>
            <a:off x="6703060" y="-635"/>
            <a:ext cx="3218180" cy="6858000"/>
            <a:chOff x="10196" y="-1"/>
            <a:chExt cx="5068" cy="10800"/>
          </a:xfrm>
        </p:grpSpPr>
        <p:sp>
          <p:nvSpPr>
            <p:cNvPr id="7" name="平行四边形 6"/>
            <p:cNvSpPr/>
            <p:nvPr/>
          </p:nvSpPr>
          <p:spPr>
            <a:xfrm flipH="1">
              <a:off x="10196" y="5483"/>
              <a:ext cx="5069" cy="5317"/>
            </a:xfrm>
            <a:prstGeom prst="parallelogram">
              <a:avLst>
                <a:gd name="adj" fmla="val 62181"/>
              </a:avLst>
            </a:prstGeom>
            <a:solidFill>
              <a:srgbClr val="3C83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" name="平行四边形 7"/>
            <p:cNvSpPr/>
            <p:nvPr/>
          </p:nvSpPr>
          <p:spPr>
            <a:xfrm>
              <a:off x="10196" y="-1"/>
              <a:ext cx="5069" cy="5484"/>
            </a:xfrm>
            <a:prstGeom prst="parallelogram">
              <a:avLst>
                <a:gd name="adj" fmla="val 62181"/>
              </a:avLst>
            </a:prstGeom>
            <a:solidFill>
              <a:srgbClr val="75BF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</p:spTree>
    <p:custDataLst>
      <p:tags r:id="rId3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/>
      <p:grpSp>
        <p:nvGrpSpPr>
          <p:cNvPr id="3" name="组合 2"/>
          <p:cNvGrpSpPr/>
          <p:nvPr/>
        </p:nvGrpSpPr>
        <p:grpSpPr>
          <a:xfrm>
            <a:off x="454660" y="305435"/>
            <a:ext cx="695325" cy="657860"/>
            <a:chOff x="1330" y="859"/>
            <a:chExt cx="1095" cy="1036"/>
          </a:xfrm>
          <a:solidFill>
            <a:srgbClr val="459583"/>
          </a:solidFill>
        </p:grpSpPr>
        <p:sp>
          <p:nvSpPr>
            <p:cNvPr id="4" name="十字形 3"/>
            <p:cNvSpPr/>
            <p:nvPr/>
          </p:nvSpPr>
          <p:spPr>
            <a:xfrm>
              <a:off x="1330" y="1055"/>
              <a:ext cx="840" cy="840"/>
            </a:xfrm>
            <a:prstGeom prst="plus">
              <a:avLst>
                <a:gd name="adj" fmla="val 3607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4" name="十字形 13"/>
            <p:cNvSpPr/>
            <p:nvPr/>
          </p:nvSpPr>
          <p:spPr>
            <a:xfrm>
              <a:off x="1989" y="859"/>
              <a:ext cx="436" cy="436"/>
            </a:xfrm>
            <a:prstGeom prst="plus">
              <a:avLst>
                <a:gd name="adj" fmla="val 3607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16" name="文本框 15"/>
          <p:cNvSpPr txBox="1"/>
          <p:nvPr/>
        </p:nvSpPr>
        <p:spPr>
          <a:xfrm>
            <a:off x="1244600" y="351790"/>
            <a:ext cx="274574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CN" altLang="en-US" sz="320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47000">
                      <a:schemeClr val="accent6">
                        <a:lumMod val="75000"/>
                      </a:schemeClr>
                    </a:gs>
                  </a:gsLst>
                  <a:lin ang="720000" scaled="0"/>
                </a:gradFill>
                <a:uFillTx/>
                <a:latin typeface="庞门正道标题体" panose="02010600030101010101" charset="-122"/>
                <a:ea typeface="庞门正道标题体" panose="02010600030101010101" charset="-122"/>
                <a:cs typeface="汉仪大黑简" panose="02010600000101010101" charset="-122"/>
                <a:sym typeface="+mn-ea"/>
              </a:rPr>
              <a:t>后期用药安排</a:t>
            </a:r>
            <a:endParaRPr lang="zh-CN" altLang="en-US" sz="3200">
              <a:gradFill>
                <a:gsLst>
                  <a:gs pos="0">
                    <a:schemeClr val="accent5">
                      <a:lumMod val="50000"/>
                    </a:schemeClr>
                  </a:gs>
                  <a:gs pos="47000">
                    <a:schemeClr val="accent6">
                      <a:lumMod val="75000"/>
                    </a:schemeClr>
                  </a:gs>
                </a:gsLst>
                <a:lin ang="720000" scaled="0"/>
              </a:gradFill>
              <a:uFillTx/>
              <a:latin typeface="庞门正道标题体" panose="02010600030101010101" charset="-122"/>
              <a:ea typeface="庞门正道标题体" panose="02010600030101010101" charset="-122"/>
              <a:cs typeface="汉仪大黑简" panose="02010600000101010101" charset="-122"/>
              <a:sym typeface="+mn-ea"/>
            </a:endParaRPr>
          </a:p>
        </p:txBody>
      </p:sp>
      <p:cxnSp>
        <p:nvCxnSpPr>
          <p:cNvPr id="20" name="直接连接符 19"/>
          <p:cNvCxnSpPr/>
          <p:nvPr/>
        </p:nvCxnSpPr>
        <p:spPr>
          <a:xfrm>
            <a:off x="1206500" y="923925"/>
            <a:ext cx="3365500" cy="0"/>
          </a:xfrm>
          <a:prstGeom prst="line">
            <a:avLst/>
          </a:prstGeom>
          <a:ln>
            <a:gradFill>
              <a:gsLst>
                <a:gs pos="0">
                  <a:schemeClr val="bg1">
                    <a:lumMod val="65000"/>
                  </a:schemeClr>
                </a:gs>
                <a:gs pos="96000">
                  <a:schemeClr val="bg1">
                    <a:lumMod val="65000"/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5993765" y="1647825"/>
            <a:ext cx="6198235" cy="2389505"/>
          </a:xfrm>
          <a:prstGeom prst="rect">
            <a:avLst/>
          </a:prstGeom>
          <a:gradFill>
            <a:gsLst>
              <a:gs pos="100000">
                <a:schemeClr val="accent6">
                  <a:lumMod val="75000"/>
                </a:schemeClr>
              </a:gs>
              <a:gs pos="12000">
                <a:schemeClr val="accent5">
                  <a:lumMod val="50000"/>
                </a:schemeClr>
              </a:gs>
            </a:gsLst>
            <a:lin ang="342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0" name="直接连接符 9"/>
          <p:cNvCxnSpPr/>
          <p:nvPr/>
        </p:nvCxnSpPr>
        <p:spPr>
          <a:xfrm>
            <a:off x="579755" y="4638040"/>
            <a:ext cx="10896600" cy="0"/>
          </a:xfrm>
          <a:prstGeom prst="line">
            <a:avLst/>
          </a:prstGeom>
          <a:ln w="12700">
            <a:gradFill>
              <a:gsLst>
                <a:gs pos="0">
                  <a:schemeClr val="bg1">
                    <a:lumMod val="75000"/>
                    <a:alpha val="0"/>
                  </a:schemeClr>
                </a:gs>
                <a:gs pos="15000">
                  <a:srgbClr val="BFBFBF">
                    <a:alpha val="100000"/>
                  </a:srgbClr>
                </a:gs>
                <a:gs pos="84000">
                  <a:srgbClr val="BFBFBF">
                    <a:alpha val="100000"/>
                  </a:srgbClr>
                </a:gs>
                <a:gs pos="100000">
                  <a:schemeClr val="bg1">
                    <a:lumMod val="75000"/>
                    <a:alpha val="0"/>
                  </a:schemeClr>
                </a:gs>
              </a:gsLst>
              <a:lin ang="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椭圆 10"/>
          <p:cNvSpPr/>
          <p:nvPr/>
        </p:nvSpPr>
        <p:spPr>
          <a:xfrm>
            <a:off x="2085340" y="4533265"/>
            <a:ext cx="209550" cy="209550"/>
          </a:xfrm>
          <a:prstGeom prst="ellipse">
            <a:avLst/>
          </a:prstGeom>
          <a:solidFill>
            <a:srgbClr val="4595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4593590" y="4533265"/>
            <a:ext cx="209550" cy="209550"/>
          </a:xfrm>
          <a:prstGeom prst="ellipse">
            <a:avLst/>
          </a:prstGeom>
          <a:solidFill>
            <a:srgbClr val="4595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7233285" y="4533265"/>
            <a:ext cx="209550" cy="209550"/>
          </a:xfrm>
          <a:prstGeom prst="ellipse">
            <a:avLst/>
          </a:prstGeom>
          <a:solidFill>
            <a:srgbClr val="4595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9853930" y="4533265"/>
            <a:ext cx="209550" cy="209550"/>
          </a:xfrm>
          <a:prstGeom prst="ellipse">
            <a:avLst/>
          </a:prstGeom>
          <a:solidFill>
            <a:srgbClr val="4595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6797675" y="2134235"/>
            <a:ext cx="4678680" cy="14503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fontAlgn="auto">
              <a:lnSpc>
                <a:spcPct val="130000"/>
              </a:lnSpc>
            </a:pPr>
            <a:r>
              <a:rPr lang="zh-CN" altLang="en-US" sz="2000">
                <a:solidFill>
                  <a:schemeClr val="bg1"/>
                </a:solidFill>
                <a:latin typeface="汉仪大黑简" panose="02010600000101010101" charset="-122"/>
                <a:ea typeface="汉仪大黑简" panose="02010600000101010101" charset="-122"/>
                <a:cs typeface="汉仪雅酷黑 55W" panose="020B0504020202020204" charset="-122"/>
                <a:sym typeface="+mn-ea"/>
              </a:rPr>
              <a:t>简要概述内容</a:t>
            </a:r>
            <a:endParaRPr lang="zh-CN" altLang="en-US" sz="2000">
              <a:solidFill>
                <a:schemeClr val="bg1"/>
              </a:solidFill>
              <a:latin typeface="汉仪大黑简" panose="02010600000101010101" charset="-122"/>
              <a:ea typeface="汉仪大黑简" panose="02010600000101010101" charset="-122"/>
              <a:cs typeface="汉仪雅酷黑 55W" panose="020B0504020202020204" charset="-122"/>
              <a:sym typeface="+mn-ea"/>
            </a:endParaRPr>
          </a:p>
          <a:p>
            <a:pPr algn="l" fontAlgn="auto">
              <a:lnSpc>
                <a:spcPct val="130000"/>
              </a:lnSpc>
            </a:pPr>
            <a:r>
              <a:rPr lang="zh-CN" altLang="en-US" sz="1200">
                <a:solidFill>
                  <a:schemeClr val="bg1"/>
                </a:solidFill>
                <a:latin typeface="汉仪大黑简" panose="02010600000101010101" charset="-122"/>
                <a:ea typeface="汉仪大黑简" panose="02010600000101010101" charset="-122"/>
                <a:cs typeface="汉仪雅酷黑 55W" panose="020B0504020202020204" charset="-122"/>
                <a:sym typeface="+mn-ea"/>
              </a:rPr>
              <a:t>单击输入内容，单击输入内容，单击输入内容，单击输入内容，单击输入内容，单击输入内容，单击输入内容，单击输入内容，单击输入内容，单击输入内容，单击输入内容，单击输入内容，</a:t>
            </a:r>
            <a:r>
              <a:rPr lang="zh-CN" altLang="en-US" sz="1200">
                <a:solidFill>
                  <a:schemeClr val="bg1"/>
                </a:solidFill>
                <a:latin typeface="汉仪大黑简" panose="02010600000101010101" charset="-122"/>
                <a:ea typeface="汉仪大黑简" panose="02010600000101010101" charset="-122"/>
                <a:cs typeface="汉仪雅酷黑 55W" panose="020B0504020202020204" charset="-122"/>
                <a:sym typeface="+mn-ea"/>
              </a:rPr>
              <a:t>单击输入内容，单击输入内容，单击输入内容</a:t>
            </a:r>
            <a:endParaRPr lang="zh-CN" altLang="en-US" sz="1200">
              <a:solidFill>
                <a:schemeClr val="bg1"/>
              </a:solidFill>
              <a:latin typeface="汉仪大黑简" panose="02010600000101010101" charset="-122"/>
              <a:ea typeface="汉仪大黑简" panose="02010600000101010101" charset="-122"/>
              <a:cs typeface="汉仪雅酷黑 55W" panose="020B0504020202020204" charset="-122"/>
              <a:sym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149350" y="4965700"/>
            <a:ext cx="2082800" cy="1130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 fontAlgn="auto">
              <a:lnSpc>
                <a:spcPct val="130000"/>
              </a:lnSpc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汉仪大黑简" panose="02010600000101010101" charset="-122"/>
                <a:ea typeface="汉仪大黑简" panose="02010600000101010101" charset="-122"/>
                <a:cs typeface="汉仪雅酷黑 55W" panose="020B0504020202020204" charset="-122"/>
                <a:sym typeface="+mn-ea"/>
              </a:rPr>
              <a:t>简要概述内容</a:t>
            </a:r>
            <a:endParaRPr lang="zh-CN" altLang="en-US" sz="1600">
              <a:solidFill>
                <a:schemeClr val="tx1">
                  <a:lumMod val="65000"/>
                  <a:lumOff val="35000"/>
                </a:schemeClr>
              </a:solidFill>
              <a:latin typeface="汉仪大黑简" panose="02010600000101010101" charset="-122"/>
              <a:ea typeface="汉仪大黑简" panose="02010600000101010101" charset="-122"/>
              <a:cs typeface="汉仪雅酷黑 55W" panose="020B0504020202020204" charset="-122"/>
              <a:sym typeface="+mn-ea"/>
            </a:endParaRPr>
          </a:p>
          <a:p>
            <a:pPr algn="ctr" fontAlgn="auto">
              <a:lnSpc>
                <a:spcPct val="130000"/>
              </a:lnSpc>
            </a:pP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汉仪大黑简" panose="02010600000101010101" charset="-122"/>
                <a:ea typeface="汉仪大黑简" panose="02010600000101010101" charset="-122"/>
                <a:cs typeface="汉仪雅酷黑 55W" panose="020B0504020202020204" charset="-122"/>
                <a:sym typeface="+mn-ea"/>
              </a:rPr>
              <a:t>单击输入内容，单击输入内容，单击输入内容，单击输入内容，单击输入内容</a:t>
            </a:r>
            <a:endParaRPr lang="zh-CN" altLang="en-US" sz="1200">
              <a:solidFill>
                <a:schemeClr val="tx1">
                  <a:lumMod val="65000"/>
                  <a:lumOff val="35000"/>
                </a:schemeClr>
              </a:solidFill>
              <a:latin typeface="汉仪大黑简" panose="02010600000101010101" charset="-122"/>
              <a:ea typeface="汉仪大黑简" panose="02010600000101010101" charset="-122"/>
              <a:cs typeface="汉仪雅酷黑 55W" panose="020B0504020202020204" charset="-122"/>
              <a:sym typeface="+mn-ea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3656965" y="4965700"/>
            <a:ext cx="2082800" cy="1130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 fontAlgn="auto">
              <a:lnSpc>
                <a:spcPct val="130000"/>
              </a:lnSpc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汉仪大黑简" panose="02010600000101010101" charset="-122"/>
                <a:ea typeface="汉仪大黑简" panose="02010600000101010101" charset="-122"/>
                <a:cs typeface="汉仪雅酷黑 55W" panose="020B0504020202020204" charset="-122"/>
                <a:sym typeface="+mn-ea"/>
              </a:rPr>
              <a:t>简要概述内容</a:t>
            </a:r>
            <a:endParaRPr lang="zh-CN" altLang="en-US" sz="1600">
              <a:solidFill>
                <a:schemeClr val="tx1">
                  <a:lumMod val="65000"/>
                  <a:lumOff val="35000"/>
                </a:schemeClr>
              </a:solidFill>
              <a:latin typeface="汉仪大黑简" panose="02010600000101010101" charset="-122"/>
              <a:ea typeface="汉仪大黑简" panose="02010600000101010101" charset="-122"/>
              <a:cs typeface="汉仪雅酷黑 55W" panose="020B0504020202020204" charset="-122"/>
              <a:sym typeface="+mn-ea"/>
            </a:endParaRPr>
          </a:p>
          <a:p>
            <a:pPr algn="ctr" fontAlgn="auto">
              <a:lnSpc>
                <a:spcPct val="130000"/>
              </a:lnSpc>
            </a:pP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汉仪大黑简" panose="02010600000101010101" charset="-122"/>
                <a:ea typeface="汉仪大黑简" panose="02010600000101010101" charset="-122"/>
                <a:cs typeface="汉仪雅酷黑 55W" panose="020B0504020202020204" charset="-122"/>
                <a:sym typeface="+mn-ea"/>
              </a:rPr>
              <a:t>单击输入内容，单击输入内容，单击输入内容，单击输入内容，单击输入内容</a:t>
            </a:r>
            <a:endParaRPr lang="zh-CN" altLang="en-US" sz="1200">
              <a:solidFill>
                <a:schemeClr val="tx1">
                  <a:lumMod val="65000"/>
                  <a:lumOff val="35000"/>
                </a:schemeClr>
              </a:solidFill>
              <a:latin typeface="汉仪大黑简" panose="02010600000101010101" charset="-122"/>
              <a:ea typeface="汉仪大黑简" panose="02010600000101010101" charset="-122"/>
              <a:cs typeface="汉仪雅酷黑 55W" panose="020B0504020202020204" charset="-122"/>
              <a:sym typeface="+mn-ea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6308090" y="4965700"/>
            <a:ext cx="2082800" cy="1130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 fontAlgn="auto">
              <a:lnSpc>
                <a:spcPct val="130000"/>
              </a:lnSpc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汉仪大黑简" panose="02010600000101010101" charset="-122"/>
                <a:ea typeface="汉仪大黑简" panose="02010600000101010101" charset="-122"/>
                <a:cs typeface="汉仪雅酷黑 55W" panose="020B0504020202020204" charset="-122"/>
                <a:sym typeface="+mn-ea"/>
              </a:rPr>
              <a:t>简要概述内容</a:t>
            </a:r>
            <a:endParaRPr lang="zh-CN" altLang="en-US" sz="1600">
              <a:solidFill>
                <a:schemeClr val="tx1">
                  <a:lumMod val="65000"/>
                  <a:lumOff val="35000"/>
                </a:schemeClr>
              </a:solidFill>
              <a:latin typeface="汉仪大黑简" panose="02010600000101010101" charset="-122"/>
              <a:ea typeface="汉仪大黑简" panose="02010600000101010101" charset="-122"/>
              <a:cs typeface="汉仪雅酷黑 55W" panose="020B0504020202020204" charset="-122"/>
              <a:sym typeface="+mn-ea"/>
            </a:endParaRPr>
          </a:p>
          <a:p>
            <a:pPr algn="ctr" fontAlgn="auto">
              <a:lnSpc>
                <a:spcPct val="130000"/>
              </a:lnSpc>
            </a:pP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汉仪大黑简" panose="02010600000101010101" charset="-122"/>
                <a:ea typeface="汉仪大黑简" panose="02010600000101010101" charset="-122"/>
                <a:cs typeface="汉仪雅酷黑 55W" panose="020B0504020202020204" charset="-122"/>
                <a:sym typeface="+mn-ea"/>
              </a:rPr>
              <a:t>单击输入内容，单击输入内容，单击输入内容，单击输入内容，单击输入内容</a:t>
            </a:r>
            <a:endParaRPr lang="zh-CN" altLang="en-US" sz="1200">
              <a:solidFill>
                <a:schemeClr val="tx1">
                  <a:lumMod val="65000"/>
                  <a:lumOff val="35000"/>
                </a:schemeClr>
              </a:solidFill>
              <a:latin typeface="汉仪大黑简" panose="02010600000101010101" charset="-122"/>
              <a:ea typeface="汉仪大黑简" panose="02010600000101010101" charset="-122"/>
              <a:cs typeface="汉仪雅酷黑 55W" panose="020B0504020202020204" charset="-122"/>
              <a:sym typeface="+mn-ea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8921115" y="4965700"/>
            <a:ext cx="2082800" cy="1130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 fontAlgn="auto">
              <a:lnSpc>
                <a:spcPct val="130000"/>
              </a:lnSpc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汉仪大黑简" panose="02010600000101010101" charset="-122"/>
                <a:ea typeface="汉仪大黑简" panose="02010600000101010101" charset="-122"/>
                <a:cs typeface="汉仪雅酷黑 55W" panose="020B0504020202020204" charset="-122"/>
                <a:sym typeface="+mn-ea"/>
              </a:rPr>
              <a:t>简要概述内容</a:t>
            </a:r>
            <a:endParaRPr lang="zh-CN" altLang="en-US" sz="1600">
              <a:solidFill>
                <a:schemeClr val="tx1">
                  <a:lumMod val="65000"/>
                  <a:lumOff val="35000"/>
                </a:schemeClr>
              </a:solidFill>
              <a:latin typeface="汉仪大黑简" panose="02010600000101010101" charset="-122"/>
              <a:ea typeface="汉仪大黑简" panose="02010600000101010101" charset="-122"/>
              <a:cs typeface="汉仪雅酷黑 55W" panose="020B0504020202020204" charset="-122"/>
              <a:sym typeface="+mn-ea"/>
            </a:endParaRPr>
          </a:p>
          <a:p>
            <a:pPr algn="ctr" fontAlgn="auto">
              <a:lnSpc>
                <a:spcPct val="130000"/>
              </a:lnSpc>
            </a:pP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汉仪大黑简" panose="02010600000101010101" charset="-122"/>
                <a:ea typeface="汉仪大黑简" panose="02010600000101010101" charset="-122"/>
                <a:cs typeface="汉仪雅酷黑 55W" panose="020B0504020202020204" charset="-122"/>
                <a:sym typeface="+mn-ea"/>
              </a:rPr>
              <a:t>单击输入内容，单击输入内容，单击输入内容，单击输入内容，单击输入内容</a:t>
            </a:r>
            <a:endParaRPr lang="zh-CN" altLang="en-US" sz="1200">
              <a:solidFill>
                <a:schemeClr val="tx1">
                  <a:lumMod val="65000"/>
                  <a:lumOff val="35000"/>
                </a:schemeClr>
              </a:solidFill>
              <a:latin typeface="汉仪大黑简" panose="02010600000101010101" charset="-122"/>
              <a:ea typeface="汉仪大黑简" panose="02010600000101010101" charset="-122"/>
              <a:cs typeface="汉仪雅酷黑 55W" panose="020B0504020202020204" charset="-122"/>
              <a:sym typeface="+mn-ea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0" y="1644650"/>
            <a:ext cx="6198235" cy="2389505"/>
          </a:xfrm>
          <a:prstGeom prst="rect">
            <a:avLst/>
          </a:prstGeom>
          <a:blipFill rotWithShape="1">
            <a:blip r:embed="rId1"/>
            <a:stretch>
              <a:fillRect t="-26000" b="-45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2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/>
      <p:grpSp>
        <p:nvGrpSpPr>
          <p:cNvPr id="3" name="组合 2"/>
          <p:cNvGrpSpPr/>
          <p:nvPr/>
        </p:nvGrpSpPr>
        <p:grpSpPr>
          <a:xfrm>
            <a:off x="454660" y="305435"/>
            <a:ext cx="695325" cy="657860"/>
            <a:chOff x="1330" y="859"/>
            <a:chExt cx="1095" cy="1036"/>
          </a:xfrm>
          <a:solidFill>
            <a:srgbClr val="459583"/>
          </a:solidFill>
        </p:grpSpPr>
        <p:sp>
          <p:nvSpPr>
            <p:cNvPr id="4" name="十字形 3"/>
            <p:cNvSpPr/>
            <p:nvPr/>
          </p:nvSpPr>
          <p:spPr>
            <a:xfrm>
              <a:off x="1330" y="1055"/>
              <a:ext cx="840" cy="840"/>
            </a:xfrm>
            <a:prstGeom prst="plus">
              <a:avLst>
                <a:gd name="adj" fmla="val 3607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4" name="十字形 13"/>
            <p:cNvSpPr/>
            <p:nvPr/>
          </p:nvSpPr>
          <p:spPr>
            <a:xfrm>
              <a:off x="1989" y="859"/>
              <a:ext cx="436" cy="436"/>
            </a:xfrm>
            <a:prstGeom prst="plus">
              <a:avLst>
                <a:gd name="adj" fmla="val 3607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16" name="文本框 15"/>
          <p:cNvSpPr txBox="1"/>
          <p:nvPr/>
        </p:nvSpPr>
        <p:spPr>
          <a:xfrm>
            <a:off x="1244600" y="351790"/>
            <a:ext cx="274574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CN" altLang="en-US" sz="320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47000">
                      <a:schemeClr val="accent6">
                        <a:lumMod val="75000"/>
                      </a:schemeClr>
                    </a:gs>
                  </a:gsLst>
                  <a:lin ang="720000" scaled="0"/>
                </a:gradFill>
                <a:uFillTx/>
                <a:latin typeface="庞门正道标题体" panose="02010600030101010101" charset="-122"/>
                <a:ea typeface="庞门正道标题体" panose="02010600030101010101" charset="-122"/>
                <a:cs typeface="汉仪大黑简" panose="02010600000101010101" charset="-122"/>
                <a:sym typeface="+mn-ea"/>
              </a:rPr>
              <a:t>后期用药安排</a:t>
            </a:r>
            <a:endParaRPr lang="zh-CN" altLang="en-US" sz="3200">
              <a:gradFill>
                <a:gsLst>
                  <a:gs pos="0">
                    <a:schemeClr val="accent5">
                      <a:lumMod val="50000"/>
                    </a:schemeClr>
                  </a:gs>
                  <a:gs pos="47000">
                    <a:schemeClr val="accent6">
                      <a:lumMod val="75000"/>
                    </a:schemeClr>
                  </a:gs>
                </a:gsLst>
                <a:lin ang="720000" scaled="0"/>
              </a:gradFill>
              <a:uFillTx/>
              <a:latin typeface="庞门正道标题体" panose="02010600030101010101" charset="-122"/>
              <a:ea typeface="庞门正道标题体" panose="02010600030101010101" charset="-122"/>
              <a:cs typeface="汉仪大黑简" panose="02010600000101010101" charset="-122"/>
              <a:sym typeface="+mn-ea"/>
            </a:endParaRPr>
          </a:p>
        </p:txBody>
      </p:sp>
      <p:cxnSp>
        <p:nvCxnSpPr>
          <p:cNvPr id="20" name="直接连接符 19"/>
          <p:cNvCxnSpPr/>
          <p:nvPr/>
        </p:nvCxnSpPr>
        <p:spPr>
          <a:xfrm>
            <a:off x="1206500" y="923925"/>
            <a:ext cx="3365500" cy="0"/>
          </a:xfrm>
          <a:prstGeom prst="line">
            <a:avLst/>
          </a:prstGeom>
          <a:ln>
            <a:gradFill>
              <a:gsLst>
                <a:gs pos="0">
                  <a:schemeClr val="bg1">
                    <a:lumMod val="65000"/>
                  </a:schemeClr>
                </a:gs>
                <a:gs pos="96000">
                  <a:schemeClr val="bg1">
                    <a:lumMod val="65000"/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组合 16"/>
          <p:cNvGrpSpPr/>
          <p:nvPr/>
        </p:nvGrpSpPr>
        <p:grpSpPr>
          <a:xfrm>
            <a:off x="3948430" y="1502410"/>
            <a:ext cx="4173220" cy="4173220"/>
            <a:chOff x="6191" y="2246"/>
            <a:chExt cx="7112" cy="7112"/>
          </a:xfrm>
        </p:grpSpPr>
        <p:grpSp>
          <p:nvGrpSpPr>
            <p:cNvPr id="11" name="组合 10"/>
            <p:cNvGrpSpPr/>
            <p:nvPr/>
          </p:nvGrpSpPr>
          <p:grpSpPr>
            <a:xfrm>
              <a:off x="6191" y="2246"/>
              <a:ext cx="7112" cy="7112"/>
              <a:chOff x="5340" y="1980"/>
              <a:chExt cx="7200" cy="7200"/>
            </a:xfrm>
          </p:grpSpPr>
          <p:sp>
            <p:nvSpPr>
              <p:cNvPr id="10" name="椭圆 9"/>
              <p:cNvSpPr/>
              <p:nvPr/>
            </p:nvSpPr>
            <p:spPr>
              <a:xfrm>
                <a:off x="5340" y="1980"/>
                <a:ext cx="7200" cy="7200"/>
              </a:xfrm>
              <a:prstGeom prst="ellipse">
                <a:avLst/>
              </a:prstGeom>
              <a:solidFill>
                <a:schemeClr val="accent5">
                  <a:lumMod val="50000"/>
                  <a:alpha val="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9" name="椭圆 8"/>
              <p:cNvSpPr/>
              <p:nvPr/>
            </p:nvSpPr>
            <p:spPr>
              <a:xfrm>
                <a:off x="6180" y="2820"/>
                <a:ext cx="5520" cy="5520"/>
              </a:xfrm>
              <a:prstGeom prst="ellipse">
                <a:avLst/>
              </a:prstGeom>
              <a:solidFill>
                <a:schemeClr val="accent5">
                  <a:lumMod val="50000"/>
                  <a:alpha val="3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7" name="椭圆 6"/>
              <p:cNvSpPr/>
              <p:nvPr/>
            </p:nvSpPr>
            <p:spPr>
              <a:xfrm>
                <a:off x="7200" y="3840"/>
                <a:ext cx="3480" cy="3480"/>
              </a:xfrm>
              <a:prstGeom prst="ellipse">
                <a:avLst/>
              </a:prstGeom>
              <a:gradFill>
                <a:gsLst>
                  <a:gs pos="100000">
                    <a:schemeClr val="accent6">
                      <a:lumMod val="75000"/>
                      <a:alpha val="81000"/>
                    </a:schemeClr>
                  </a:gs>
                  <a:gs pos="0">
                    <a:schemeClr val="accent5">
                      <a:lumMod val="50000"/>
                      <a:alpha val="90000"/>
                    </a:schemeClr>
                  </a:gs>
                </a:gsLst>
                <a:lin ang="27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sp>
          <p:nvSpPr>
            <p:cNvPr id="24" name="文本框 23"/>
            <p:cNvSpPr txBox="1"/>
            <p:nvPr/>
          </p:nvSpPr>
          <p:spPr>
            <a:xfrm>
              <a:off x="8633" y="4569"/>
              <a:ext cx="2369" cy="24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 fontAlgn="auto">
                <a:lnSpc>
                  <a:spcPct val="100000"/>
                </a:lnSpc>
              </a:pPr>
              <a:r>
                <a:rPr lang="zh-CN" altLang="en-US" sz="4400">
                  <a:solidFill>
                    <a:schemeClr val="bg1"/>
                  </a:solidFill>
                  <a:latin typeface="汉仪大黑简" panose="02010600000101010101" charset="-122"/>
                  <a:ea typeface="汉仪大黑简" panose="02010600000101010101" charset="-122"/>
                  <a:cs typeface="思源黑体 CN Medium" panose="020B0600000000000000" charset="-122"/>
                  <a:sym typeface="+mn-ea"/>
                </a:rPr>
                <a:t>用药安排</a:t>
              </a:r>
              <a:endParaRPr lang="zh-CN" altLang="en-US" sz="4400">
                <a:solidFill>
                  <a:schemeClr val="bg1"/>
                </a:solidFill>
                <a:latin typeface="汉仪大黑简" panose="02010600000101010101" charset="-122"/>
                <a:ea typeface="汉仪大黑简" panose="02010600000101010101" charset="-122"/>
                <a:cs typeface="思源黑体 CN Medium" panose="020B0600000000000000" charset="-122"/>
                <a:sym typeface="+mn-ea"/>
              </a:endParaRPr>
            </a:p>
          </p:txBody>
        </p:sp>
      </p:grpSp>
      <p:pic>
        <p:nvPicPr>
          <p:cNvPr id="43" name="图形 3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7378700" y="1906905"/>
            <a:ext cx="535305" cy="535305"/>
          </a:xfrm>
          <a:prstGeom prst="rect">
            <a:avLst/>
          </a:prstGeom>
        </p:spPr>
      </p:pic>
      <p:pic>
        <p:nvPicPr>
          <p:cNvPr id="19" name="图形 3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7378700" y="4889500"/>
            <a:ext cx="535305" cy="535305"/>
          </a:xfrm>
          <a:prstGeom prst="rect">
            <a:avLst/>
          </a:prstGeom>
        </p:spPr>
      </p:pic>
      <p:pic>
        <p:nvPicPr>
          <p:cNvPr id="23" name="图形 3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7912100" y="3321685"/>
            <a:ext cx="535305" cy="535305"/>
          </a:xfrm>
          <a:prstGeom prst="rect">
            <a:avLst/>
          </a:prstGeom>
        </p:spPr>
      </p:pic>
      <p:sp>
        <p:nvSpPr>
          <p:cNvPr id="25" name="文本框 24"/>
          <p:cNvSpPr txBox="1"/>
          <p:nvPr/>
        </p:nvSpPr>
        <p:spPr>
          <a:xfrm>
            <a:off x="1421130" y="1666875"/>
            <a:ext cx="2470785" cy="8909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 fontAlgn="auto">
              <a:lnSpc>
                <a:spcPct val="130000"/>
              </a:lnSpc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汉仪大黑简" panose="02010600000101010101" charset="-122"/>
                <a:ea typeface="汉仪大黑简" panose="02010600000101010101" charset="-122"/>
                <a:cs typeface="汉仪雅酷黑 55W" panose="020B0504020202020204" charset="-122"/>
                <a:sym typeface="+mn-ea"/>
              </a:rPr>
              <a:t>简要概述内容</a:t>
            </a:r>
            <a:endParaRPr lang="zh-CN" altLang="en-US" sz="1600">
              <a:solidFill>
                <a:schemeClr val="tx1">
                  <a:lumMod val="65000"/>
                  <a:lumOff val="35000"/>
                </a:schemeClr>
              </a:solidFill>
              <a:latin typeface="汉仪大黑简" panose="02010600000101010101" charset="-122"/>
              <a:ea typeface="汉仪大黑简" panose="02010600000101010101" charset="-122"/>
              <a:cs typeface="汉仪雅酷黑 55W" panose="020B0504020202020204" charset="-122"/>
              <a:sym typeface="+mn-ea"/>
            </a:endParaRPr>
          </a:p>
          <a:p>
            <a:pPr algn="r" fontAlgn="auto">
              <a:lnSpc>
                <a:spcPct val="130000"/>
              </a:lnSpc>
            </a:pP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汉仪大黑简" panose="02010600000101010101" charset="-122"/>
                <a:ea typeface="汉仪大黑简" panose="02010600000101010101" charset="-122"/>
                <a:cs typeface="汉仪雅酷黑 55W" panose="020B0504020202020204" charset="-122"/>
                <a:sym typeface="+mn-ea"/>
              </a:rPr>
              <a:t>单击输入内容，单击输入内容，单击输入内容，单击输入内容</a:t>
            </a:r>
            <a:endParaRPr lang="zh-CN" altLang="en-US" sz="1200">
              <a:solidFill>
                <a:schemeClr val="tx1">
                  <a:lumMod val="65000"/>
                  <a:lumOff val="35000"/>
                </a:schemeClr>
              </a:solidFill>
              <a:latin typeface="汉仪大黑简" panose="02010600000101010101" charset="-122"/>
              <a:ea typeface="汉仪大黑简" panose="02010600000101010101" charset="-122"/>
              <a:cs typeface="汉仪雅酷黑 55W" panose="020B0504020202020204" charset="-122"/>
              <a:sym typeface="+mn-ea"/>
            </a:endParaRPr>
          </a:p>
        </p:txBody>
      </p:sp>
      <p:pic>
        <p:nvPicPr>
          <p:cNvPr id="26" name="图形 3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4142740" y="1906905"/>
            <a:ext cx="535305" cy="535305"/>
          </a:xfrm>
          <a:prstGeom prst="rect">
            <a:avLst/>
          </a:prstGeom>
        </p:spPr>
      </p:pic>
      <p:pic>
        <p:nvPicPr>
          <p:cNvPr id="28" name="图形 3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4345305" y="4889500"/>
            <a:ext cx="535305" cy="535305"/>
          </a:xfrm>
          <a:prstGeom prst="rect">
            <a:avLst/>
          </a:prstGeom>
        </p:spPr>
      </p:pic>
      <p:pic>
        <p:nvPicPr>
          <p:cNvPr id="30" name="图形 3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3709670" y="3321685"/>
            <a:ext cx="535305" cy="53530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915035" y="3142615"/>
            <a:ext cx="2470785" cy="8909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 fontAlgn="auto">
              <a:lnSpc>
                <a:spcPct val="130000"/>
              </a:lnSpc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汉仪大黑简" panose="02010600000101010101" charset="-122"/>
                <a:ea typeface="汉仪大黑简" panose="02010600000101010101" charset="-122"/>
                <a:cs typeface="汉仪雅酷黑 55W" panose="020B0504020202020204" charset="-122"/>
                <a:sym typeface="+mn-ea"/>
              </a:rPr>
              <a:t>简要概述内容</a:t>
            </a:r>
            <a:endParaRPr lang="zh-CN" altLang="en-US" sz="1600">
              <a:solidFill>
                <a:schemeClr val="tx1">
                  <a:lumMod val="65000"/>
                  <a:lumOff val="35000"/>
                </a:schemeClr>
              </a:solidFill>
              <a:latin typeface="汉仪大黑简" panose="02010600000101010101" charset="-122"/>
              <a:ea typeface="汉仪大黑简" panose="02010600000101010101" charset="-122"/>
              <a:cs typeface="汉仪雅酷黑 55W" panose="020B0504020202020204" charset="-122"/>
              <a:sym typeface="+mn-ea"/>
            </a:endParaRPr>
          </a:p>
          <a:p>
            <a:pPr algn="r" fontAlgn="auto">
              <a:lnSpc>
                <a:spcPct val="130000"/>
              </a:lnSpc>
            </a:pP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汉仪大黑简" panose="02010600000101010101" charset="-122"/>
                <a:ea typeface="汉仪大黑简" panose="02010600000101010101" charset="-122"/>
                <a:cs typeface="汉仪雅酷黑 55W" panose="020B0504020202020204" charset="-122"/>
                <a:sym typeface="+mn-ea"/>
              </a:rPr>
              <a:t>单击输入内容，单击输入内容，单击输入内容，单击输入内容</a:t>
            </a:r>
            <a:endParaRPr lang="zh-CN" altLang="en-US" sz="1200">
              <a:solidFill>
                <a:schemeClr val="tx1">
                  <a:lumMod val="65000"/>
                  <a:lumOff val="35000"/>
                </a:schemeClr>
              </a:solidFill>
              <a:latin typeface="汉仪大黑简" panose="02010600000101010101" charset="-122"/>
              <a:ea typeface="汉仪大黑简" panose="02010600000101010101" charset="-122"/>
              <a:cs typeface="汉仪雅酷黑 55W" panose="020B050402020202020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553845" y="4736465"/>
            <a:ext cx="2470785" cy="8909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 fontAlgn="auto">
              <a:lnSpc>
                <a:spcPct val="130000"/>
              </a:lnSpc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汉仪大黑简" panose="02010600000101010101" charset="-122"/>
                <a:ea typeface="汉仪大黑简" panose="02010600000101010101" charset="-122"/>
                <a:cs typeface="汉仪雅酷黑 55W" panose="020B0504020202020204" charset="-122"/>
                <a:sym typeface="+mn-ea"/>
              </a:rPr>
              <a:t>简要概述内容</a:t>
            </a:r>
            <a:endParaRPr lang="zh-CN" altLang="en-US" sz="1600">
              <a:solidFill>
                <a:schemeClr val="tx1">
                  <a:lumMod val="65000"/>
                  <a:lumOff val="35000"/>
                </a:schemeClr>
              </a:solidFill>
              <a:latin typeface="汉仪大黑简" panose="02010600000101010101" charset="-122"/>
              <a:ea typeface="汉仪大黑简" panose="02010600000101010101" charset="-122"/>
              <a:cs typeface="汉仪雅酷黑 55W" panose="020B0504020202020204" charset="-122"/>
              <a:sym typeface="+mn-ea"/>
            </a:endParaRPr>
          </a:p>
          <a:p>
            <a:pPr algn="r" fontAlgn="auto">
              <a:lnSpc>
                <a:spcPct val="130000"/>
              </a:lnSpc>
            </a:pP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汉仪大黑简" panose="02010600000101010101" charset="-122"/>
                <a:ea typeface="汉仪大黑简" panose="02010600000101010101" charset="-122"/>
                <a:cs typeface="汉仪雅酷黑 55W" panose="020B0504020202020204" charset="-122"/>
                <a:sym typeface="+mn-ea"/>
              </a:rPr>
              <a:t>单击输入内容，单击输入内容，单击输入内容，单击输入内容</a:t>
            </a:r>
            <a:endParaRPr lang="zh-CN" altLang="en-US" sz="1200">
              <a:solidFill>
                <a:schemeClr val="tx1">
                  <a:lumMod val="65000"/>
                  <a:lumOff val="35000"/>
                </a:schemeClr>
              </a:solidFill>
              <a:latin typeface="汉仪大黑简" panose="02010600000101010101" charset="-122"/>
              <a:ea typeface="汉仪大黑简" panose="02010600000101010101" charset="-122"/>
              <a:cs typeface="汉仪雅酷黑 55W" panose="020B0504020202020204" charset="-122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178165" y="1666875"/>
            <a:ext cx="2623185" cy="8909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fontAlgn="auto">
              <a:lnSpc>
                <a:spcPct val="130000"/>
              </a:lnSpc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汉仪大黑简" panose="02010600000101010101" charset="-122"/>
                <a:ea typeface="汉仪大黑简" panose="02010600000101010101" charset="-122"/>
                <a:cs typeface="汉仪雅酷黑 55W" panose="020B0504020202020204" charset="-122"/>
                <a:sym typeface="+mn-ea"/>
              </a:rPr>
              <a:t>简要概述内容</a:t>
            </a:r>
            <a:endParaRPr lang="zh-CN" altLang="en-US" sz="1600">
              <a:solidFill>
                <a:schemeClr val="tx1">
                  <a:lumMod val="65000"/>
                  <a:lumOff val="35000"/>
                </a:schemeClr>
              </a:solidFill>
              <a:latin typeface="汉仪大黑简" panose="02010600000101010101" charset="-122"/>
              <a:ea typeface="汉仪大黑简" panose="02010600000101010101" charset="-122"/>
              <a:cs typeface="汉仪雅酷黑 55W" panose="020B0504020202020204" charset="-122"/>
              <a:sym typeface="+mn-ea"/>
            </a:endParaRPr>
          </a:p>
          <a:p>
            <a:pPr algn="l" fontAlgn="auto">
              <a:lnSpc>
                <a:spcPct val="130000"/>
              </a:lnSpc>
            </a:pP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汉仪大黑简" panose="02010600000101010101" charset="-122"/>
                <a:ea typeface="汉仪大黑简" panose="02010600000101010101" charset="-122"/>
                <a:cs typeface="汉仪雅酷黑 55W" panose="020B0504020202020204" charset="-122"/>
                <a:sym typeface="+mn-ea"/>
              </a:rPr>
              <a:t>单击输入内容，单击输入内容，单击输入内容，单击输入内容</a:t>
            </a:r>
            <a:endParaRPr lang="zh-CN" altLang="en-US" sz="1200">
              <a:solidFill>
                <a:schemeClr val="tx1">
                  <a:lumMod val="65000"/>
                  <a:lumOff val="35000"/>
                </a:schemeClr>
              </a:solidFill>
              <a:latin typeface="汉仪大黑简" panose="02010600000101010101" charset="-122"/>
              <a:ea typeface="汉仪大黑简" panose="02010600000101010101" charset="-122"/>
              <a:cs typeface="汉仪雅酷黑 55W" panose="020B0504020202020204" charset="-122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767445" y="3142615"/>
            <a:ext cx="2623185" cy="8909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fontAlgn="auto">
              <a:lnSpc>
                <a:spcPct val="130000"/>
              </a:lnSpc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汉仪大黑简" panose="02010600000101010101" charset="-122"/>
                <a:ea typeface="汉仪大黑简" panose="02010600000101010101" charset="-122"/>
                <a:cs typeface="汉仪雅酷黑 55W" panose="020B0504020202020204" charset="-122"/>
                <a:sym typeface="+mn-ea"/>
              </a:rPr>
              <a:t>简要概述内容</a:t>
            </a:r>
            <a:endParaRPr lang="zh-CN" altLang="en-US" sz="1600">
              <a:solidFill>
                <a:schemeClr val="tx1">
                  <a:lumMod val="65000"/>
                  <a:lumOff val="35000"/>
                </a:schemeClr>
              </a:solidFill>
              <a:latin typeface="汉仪大黑简" panose="02010600000101010101" charset="-122"/>
              <a:ea typeface="汉仪大黑简" panose="02010600000101010101" charset="-122"/>
              <a:cs typeface="汉仪雅酷黑 55W" panose="020B0504020202020204" charset="-122"/>
              <a:sym typeface="+mn-ea"/>
            </a:endParaRPr>
          </a:p>
          <a:p>
            <a:pPr algn="l" fontAlgn="auto">
              <a:lnSpc>
                <a:spcPct val="130000"/>
              </a:lnSpc>
            </a:pP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汉仪大黑简" panose="02010600000101010101" charset="-122"/>
                <a:ea typeface="汉仪大黑简" panose="02010600000101010101" charset="-122"/>
                <a:cs typeface="汉仪雅酷黑 55W" panose="020B0504020202020204" charset="-122"/>
                <a:sym typeface="+mn-ea"/>
              </a:rPr>
              <a:t>单击输入内容，单击输入内容，单击输入内容，单击输入内容</a:t>
            </a:r>
            <a:endParaRPr lang="zh-CN" altLang="en-US" sz="1200">
              <a:solidFill>
                <a:schemeClr val="tx1">
                  <a:lumMod val="65000"/>
                  <a:lumOff val="35000"/>
                </a:schemeClr>
              </a:solidFill>
              <a:latin typeface="汉仪大黑简" panose="02010600000101010101" charset="-122"/>
              <a:ea typeface="汉仪大黑简" panose="02010600000101010101" charset="-122"/>
              <a:cs typeface="汉仪雅酷黑 55W" panose="020B0504020202020204" charset="-122"/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8262620" y="4733925"/>
            <a:ext cx="2623185" cy="8909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fontAlgn="auto">
              <a:lnSpc>
                <a:spcPct val="130000"/>
              </a:lnSpc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汉仪大黑简" panose="02010600000101010101" charset="-122"/>
                <a:ea typeface="汉仪大黑简" panose="02010600000101010101" charset="-122"/>
                <a:cs typeface="汉仪雅酷黑 55W" panose="020B0504020202020204" charset="-122"/>
                <a:sym typeface="+mn-ea"/>
              </a:rPr>
              <a:t>简要概述内容</a:t>
            </a:r>
            <a:endParaRPr lang="zh-CN" altLang="en-US" sz="1600">
              <a:solidFill>
                <a:schemeClr val="tx1">
                  <a:lumMod val="65000"/>
                  <a:lumOff val="35000"/>
                </a:schemeClr>
              </a:solidFill>
              <a:latin typeface="汉仪大黑简" panose="02010600000101010101" charset="-122"/>
              <a:ea typeface="汉仪大黑简" panose="02010600000101010101" charset="-122"/>
              <a:cs typeface="汉仪雅酷黑 55W" panose="020B0504020202020204" charset="-122"/>
              <a:sym typeface="+mn-ea"/>
            </a:endParaRPr>
          </a:p>
          <a:p>
            <a:pPr algn="l" fontAlgn="auto">
              <a:lnSpc>
                <a:spcPct val="130000"/>
              </a:lnSpc>
            </a:pP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汉仪大黑简" panose="02010600000101010101" charset="-122"/>
                <a:ea typeface="汉仪大黑简" panose="02010600000101010101" charset="-122"/>
                <a:cs typeface="汉仪雅酷黑 55W" panose="020B0504020202020204" charset="-122"/>
                <a:sym typeface="+mn-ea"/>
              </a:rPr>
              <a:t>单击输入内容，单击输入内容，单击输入内容，单击输入内容</a:t>
            </a:r>
            <a:endParaRPr lang="zh-CN" altLang="en-US" sz="1200">
              <a:solidFill>
                <a:schemeClr val="tx1">
                  <a:lumMod val="65000"/>
                  <a:lumOff val="35000"/>
                </a:schemeClr>
              </a:solidFill>
              <a:latin typeface="汉仪大黑简" panose="02010600000101010101" charset="-122"/>
              <a:ea typeface="汉仪大黑简" panose="02010600000101010101" charset="-122"/>
              <a:cs typeface="汉仪雅酷黑 55W" panose="020B0504020202020204" charset="-122"/>
              <a:sym typeface="+mn-ea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8000">
              <a:schemeClr val="accent5">
                <a:lumMod val="50000"/>
              </a:schemeClr>
            </a:gs>
            <a:gs pos="0">
              <a:schemeClr val="accent6">
                <a:lumMod val="75000"/>
              </a:schemeClr>
            </a:gs>
          </a:gsLst>
          <a:lin ang="1128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图片 26" descr="C:/Users/HP/AppData/Local/Temp/picturecompress_20220201164254/output_42.pngoutput_42"/>
          <p:cNvPicPr>
            <a:picLocks noChangeAspect="1"/>
          </p:cNvPicPr>
          <p:nvPr/>
        </p:nvPicPr>
        <p:blipFill>
          <a:blip r:embed="rId1">
            <a:alphaModFix amt="27000"/>
            <a:grayscl/>
          </a:blip>
          <a:srcRect l="17164" t="5449" r="16185" b="9465"/>
          <a:stretch>
            <a:fillRect/>
          </a:stretch>
        </p:blipFill>
        <p:spPr>
          <a:xfrm>
            <a:off x="0" y="3836035"/>
            <a:ext cx="3884930" cy="3021965"/>
          </a:xfrm>
          <a:prstGeom prst="rect">
            <a:avLst/>
          </a:prstGeom>
        </p:spPr>
      </p:pic>
      <p:pic>
        <p:nvPicPr>
          <p:cNvPr id="2" name="图片 1" descr="C:/Users/HP/AppData/Local/Temp/picturecompress_20220201164254/output_43.pngoutput_43"/>
          <p:cNvPicPr>
            <a:picLocks noChangeAspect="1"/>
          </p:cNvPicPr>
          <p:nvPr/>
        </p:nvPicPr>
        <p:blipFill>
          <a:blip r:embed="rId2">
            <a:alphaModFix amt="10000"/>
          </a:blip>
          <a:srcRect/>
          <a:stretch>
            <a:fillRect/>
          </a:stretch>
        </p:blipFill>
        <p:spPr>
          <a:xfrm rot="18060000" flipH="1">
            <a:off x="4035425" y="-1282065"/>
            <a:ext cx="10011410" cy="1001141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5618" h="15618">
                <a:moveTo>
                  <a:pt x="15618" y="13542"/>
                </a:moveTo>
                <a:lnTo>
                  <a:pt x="15618" y="15618"/>
                </a:lnTo>
                <a:lnTo>
                  <a:pt x="14371" y="15618"/>
                </a:lnTo>
                <a:lnTo>
                  <a:pt x="15618" y="13542"/>
                </a:lnTo>
                <a:close/>
                <a:moveTo>
                  <a:pt x="5674" y="0"/>
                </a:moveTo>
                <a:lnTo>
                  <a:pt x="15618" y="0"/>
                </a:lnTo>
                <a:lnTo>
                  <a:pt x="15618" y="4198"/>
                </a:lnTo>
                <a:lnTo>
                  <a:pt x="9563" y="14275"/>
                </a:lnTo>
                <a:lnTo>
                  <a:pt x="10194" y="14654"/>
                </a:lnTo>
                <a:lnTo>
                  <a:pt x="9615" y="15618"/>
                </a:lnTo>
                <a:lnTo>
                  <a:pt x="8809" y="15618"/>
                </a:lnTo>
                <a:lnTo>
                  <a:pt x="9437" y="14573"/>
                </a:lnTo>
                <a:lnTo>
                  <a:pt x="239" y="9046"/>
                </a:lnTo>
                <a:lnTo>
                  <a:pt x="5674" y="0"/>
                </a:lnTo>
                <a:close/>
                <a:moveTo>
                  <a:pt x="0" y="0"/>
                </a:moveTo>
                <a:lnTo>
                  <a:pt x="919" y="0"/>
                </a:lnTo>
                <a:lnTo>
                  <a:pt x="0" y="1530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3" name="图片 2" descr="C:/Users/HP/AppData/Local/Temp/picturecompress_20220201164254/output_44.pngoutput_44"/>
          <p:cNvPicPr>
            <a:picLocks noChangeAspect="1"/>
          </p:cNvPicPr>
          <p:nvPr/>
        </p:nvPicPr>
        <p:blipFill>
          <a:blip r:embed="rId3"/>
          <a:srcRect r="497"/>
          <a:stretch>
            <a:fillRect/>
          </a:stretch>
        </p:blipFill>
        <p:spPr>
          <a:xfrm>
            <a:off x="6663690" y="485775"/>
            <a:ext cx="5528310" cy="6372225"/>
          </a:xfrm>
          <a:prstGeom prst="rect">
            <a:avLst/>
          </a:prstGeom>
        </p:spPr>
      </p:pic>
      <p:sp>
        <p:nvSpPr>
          <p:cNvPr id="57" name="文本框 56"/>
          <p:cNvSpPr txBox="1"/>
          <p:nvPr/>
        </p:nvSpPr>
        <p:spPr>
          <a:xfrm>
            <a:off x="1606550" y="578485"/>
            <a:ext cx="150685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b="1" dirty="0">
                <a:solidFill>
                  <a:schemeClr val="bg1"/>
                </a:solidFill>
                <a:latin typeface="汉仪雅酷黑 55W" panose="020B0504020202020204" charset="-122"/>
                <a:ea typeface="汉仪雅酷黑 55W" panose="020B0504020202020204" charset="-122"/>
                <a:cs typeface="+mn-ea"/>
                <a:sym typeface="+mn-lt"/>
              </a:rPr>
              <a:t>COMPANIES</a:t>
            </a:r>
            <a:endParaRPr lang="en-US" altLang="zh-CN" b="1" dirty="0">
              <a:solidFill>
                <a:schemeClr val="bg1"/>
              </a:solidFill>
              <a:latin typeface="汉仪雅酷黑 55W" panose="020B0504020202020204" charset="-122"/>
              <a:ea typeface="汉仪雅酷黑 55W" panose="020B0504020202020204" charset="-122"/>
              <a:cs typeface="+mn-ea"/>
              <a:sym typeface="+mn-lt"/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1603375" y="890270"/>
            <a:ext cx="1703705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1200" dirty="0">
                <a:solidFill>
                  <a:schemeClr val="bg1"/>
                </a:solidFill>
                <a:latin typeface="汉仪雅酷黑 55W" panose="020B0504020202020204" charset="-122"/>
                <a:ea typeface="汉仪雅酷黑 55W" panose="020B0504020202020204" charset="-122"/>
                <a:cs typeface="+mn-ea"/>
                <a:sym typeface="+mn-lt"/>
              </a:rPr>
              <a:t>Description &amp; Slogan</a:t>
            </a:r>
            <a:endParaRPr lang="en-US" altLang="zh-CN" sz="1200" dirty="0">
              <a:solidFill>
                <a:schemeClr val="bg1"/>
              </a:solidFill>
              <a:latin typeface="汉仪雅酷黑 55W" panose="020B0504020202020204" charset="-122"/>
              <a:ea typeface="汉仪雅酷黑 55W" panose="020B0504020202020204" charset="-122"/>
              <a:cs typeface="+mn-ea"/>
              <a:sym typeface="+mn-lt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854075" y="516890"/>
            <a:ext cx="695325" cy="657860"/>
            <a:chOff x="1330" y="859"/>
            <a:chExt cx="1095" cy="1036"/>
          </a:xfrm>
        </p:grpSpPr>
        <p:sp>
          <p:nvSpPr>
            <p:cNvPr id="10" name="十字形 9"/>
            <p:cNvSpPr/>
            <p:nvPr/>
          </p:nvSpPr>
          <p:spPr>
            <a:xfrm>
              <a:off x="1330" y="1055"/>
              <a:ext cx="840" cy="840"/>
            </a:xfrm>
            <a:prstGeom prst="plus">
              <a:avLst>
                <a:gd name="adj" fmla="val 36071"/>
              </a:avLst>
            </a:prstGeom>
            <a:solidFill>
              <a:srgbClr val="87C7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2" name="十字形 11"/>
            <p:cNvSpPr/>
            <p:nvPr/>
          </p:nvSpPr>
          <p:spPr>
            <a:xfrm>
              <a:off x="1989" y="859"/>
              <a:ext cx="436" cy="436"/>
            </a:xfrm>
            <a:prstGeom prst="plus">
              <a:avLst>
                <a:gd name="adj" fmla="val 36071"/>
              </a:avLst>
            </a:prstGeom>
            <a:solidFill>
              <a:srgbClr val="87C7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21" name="文本框 20"/>
          <p:cNvSpPr txBox="1"/>
          <p:nvPr/>
        </p:nvSpPr>
        <p:spPr>
          <a:xfrm>
            <a:off x="1978025" y="5025390"/>
            <a:ext cx="1125855" cy="39878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p>
            <a:pPr algn="l" fontAlgn="auto"/>
            <a:r>
              <a:rPr lang="en-US" altLang="zh-CN" sz="2000" dirty="0">
                <a:solidFill>
                  <a:schemeClr val="bg1"/>
                </a:solidFill>
                <a:latin typeface="汉仪大黑简" panose="02010600000101010101" charset="-122"/>
                <a:ea typeface="汉仪大黑简" panose="02010600000101010101" charset="-122"/>
                <a:cs typeface="汉仪大黑简" panose="02010600000101010101" charset="-122"/>
                <a:sym typeface="+mn-ea"/>
              </a:rPr>
              <a:t>XXX</a:t>
            </a:r>
            <a:endParaRPr lang="en-US" altLang="zh-CN" sz="2000" dirty="0">
              <a:solidFill>
                <a:schemeClr val="bg1"/>
              </a:solidFill>
              <a:latin typeface="汉仪大黑简" panose="02010600000101010101" charset="-122"/>
              <a:ea typeface="汉仪大黑简" panose="02010600000101010101" charset="-122"/>
              <a:cs typeface="汉仪大黑简" panose="02010600000101010101" charset="-122"/>
              <a:sym typeface="+mn-ea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1123315" y="5215890"/>
            <a:ext cx="74041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翊歌作品"/>
          <p:cNvSpPr txBox="1"/>
          <p:nvPr/>
        </p:nvSpPr>
        <p:spPr>
          <a:xfrm>
            <a:off x="1021080" y="3881120"/>
            <a:ext cx="4681220" cy="64516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p>
            <a:pPr algn="l" fontAlgn="auto">
              <a:lnSpc>
                <a:spcPct val="150000"/>
              </a:lnSpc>
            </a:pPr>
            <a:r>
              <a:rPr lang="zh-CN" altLang="en-US" sz="1200" b="1">
                <a:solidFill>
                  <a:schemeClr val="bg1"/>
                </a:solidFill>
                <a:latin typeface="汉仪雅酷黑 55W" panose="020B0504020202020204" charset="-122"/>
                <a:ea typeface="汉仪雅酷黑 55W" panose="020B0504020202020204" charset="-122"/>
                <a:sym typeface="+mn-ea"/>
              </a:rPr>
              <a:t>The most precious thing in life is time. Life, the most brilliant than career. The happiest thing in life is to struggle </a:t>
            </a:r>
            <a:endParaRPr lang="zh-CN" altLang="en-US" sz="1200" b="1">
              <a:solidFill>
                <a:schemeClr val="bg1"/>
              </a:solidFill>
              <a:latin typeface="汉仪雅酷黑 55W" panose="020B0504020202020204" charset="-122"/>
              <a:ea typeface="汉仪雅酷黑 55W" panose="020B050402020202020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021080" y="2975610"/>
            <a:ext cx="597027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 fontAlgn="auto">
              <a:lnSpc>
                <a:spcPct val="100000"/>
              </a:lnSpc>
            </a:pPr>
            <a:r>
              <a:rPr lang="zh-CN" sz="5400">
                <a:solidFill>
                  <a:schemeClr val="bg1"/>
                </a:solidFill>
                <a:effectLst/>
                <a:latin typeface="汉仪大黑简" panose="02010600000101010101" charset="-122"/>
                <a:ea typeface="汉仪大黑简" panose="02010600000101010101" charset="-122"/>
                <a:sym typeface="+mn-ea"/>
              </a:rPr>
              <a:t>感谢各位的观看</a:t>
            </a:r>
            <a:endParaRPr lang="zh-CN" altLang="en-US" sz="5400" cap="all" noProof="0">
              <a:ln w="12700">
                <a:noFill/>
              </a:ln>
              <a:solidFill>
                <a:schemeClr val="bg1"/>
              </a:solidFill>
              <a:effectLst/>
              <a:uLnTx/>
              <a:uFillTx/>
              <a:latin typeface="汉仪大黑简" panose="02010600000101010101" charset="-122"/>
              <a:ea typeface="汉仪大黑简" panose="02010600000101010101" charset="-122"/>
              <a:cs typeface="Impact" panose="020B0806030902050204" charset="0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003300" y="2112010"/>
            <a:ext cx="5552440" cy="92202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p>
            <a:pPr algn="l"/>
            <a:r>
              <a:rPr lang="zh-CN" altLang="en-US" sz="5400" cap="all">
                <a:ln w="12700">
                  <a:solidFill>
                    <a:schemeClr val="bg1"/>
                  </a:solidFill>
                </a:ln>
                <a:noFill/>
                <a:effectLst/>
                <a:uFillTx/>
                <a:latin typeface="庞门正道标题体" panose="02010600030101010101" charset="-122"/>
                <a:ea typeface="庞门正道标题体" panose="02010600030101010101" charset="-122"/>
                <a:cs typeface="Impact" panose="020B0806030902050204" charset="0"/>
                <a:sym typeface="+mn-ea"/>
              </a:rPr>
              <a:t>Thank</a:t>
            </a:r>
            <a:r>
              <a:rPr lang="en-US" altLang="zh-CN" sz="5400" cap="all">
                <a:ln w="12700">
                  <a:solidFill>
                    <a:schemeClr val="bg1"/>
                  </a:solidFill>
                </a:ln>
                <a:noFill/>
                <a:effectLst/>
                <a:uFillTx/>
                <a:latin typeface="庞门正道标题体" panose="02010600030101010101" charset="-122"/>
                <a:ea typeface="庞门正道标题体" panose="02010600030101010101" charset="-122"/>
                <a:cs typeface="Impact" panose="020B0806030902050204" charset="0"/>
                <a:sym typeface="+mn-ea"/>
              </a:rPr>
              <a:t> </a:t>
            </a:r>
            <a:r>
              <a:rPr lang="zh-CN" altLang="en-US" sz="5400" cap="all">
                <a:ln w="12700">
                  <a:solidFill>
                    <a:schemeClr val="bg1"/>
                  </a:solidFill>
                </a:ln>
                <a:noFill/>
                <a:effectLst/>
                <a:uFillTx/>
                <a:latin typeface="庞门正道标题体" panose="02010600030101010101" charset="-122"/>
                <a:ea typeface="庞门正道标题体" panose="02010600030101010101" charset="-122"/>
                <a:cs typeface="Impact" panose="020B0806030902050204" charset="0"/>
                <a:sym typeface="+mn-ea"/>
              </a:rPr>
              <a:t>you</a:t>
            </a:r>
            <a:endParaRPr lang="zh-CN" altLang="en-US" sz="5400" cap="all" noProof="0">
              <a:ln w="12700">
                <a:solidFill>
                  <a:schemeClr val="bg1"/>
                </a:solidFill>
              </a:ln>
              <a:noFill/>
              <a:effectLst/>
              <a:uLnTx/>
              <a:uFillTx/>
              <a:latin typeface="庞门正道标题体" panose="02010600030101010101" charset="-122"/>
              <a:ea typeface="庞门正道标题体" panose="02010600030101010101" charset="-122"/>
              <a:cs typeface="Impact" panose="020B0806030902050204" charset="0"/>
              <a:sym typeface="+mn-ea"/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21" name="图片 20" descr="C:/Users/HP/AppData/Local/Temp/picturecompress_20220201164254/output_4.jpgoutput_4"/>
          <p:cNvPicPr>
            <a:picLocks noChangeAspect="1"/>
          </p:cNvPicPr>
          <p:nvPr/>
        </p:nvPicPr>
        <p:blipFill>
          <a:blip r:embed="rId1">
            <a:alphaModFix amt="10000"/>
            <a:grayscl/>
          </a:blip>
          <a:srcRect t="10539"/>
          <a:stretch>
            <a:fillRect/>
          </a:stretch>
        </p:blipFill>
        <p:spPr>
          <a:xfrm>
            <a:off x="-12700" y="0"/>
            <a:ext cx="12204700" cy="6858000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 flipV="1">
            <a:off x="0" y="1560830"/>
            <a:ext cx="12192000" cy="76200"/>
          </a:xfrm>
          <a:prstGeom prst="rect">
            <a:avLst/>
          </a:prstGeom>
          <a:solidFill>
            <a:srgbClr val="75BF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 flipV="1">
            <a:off x="0" y="6072505"/>
            <a:ext cx="12192000" cy="76200"/>
          </a:xfrm>
          <a:prstGeom prst="rect">
            <a:avLst/>
          </a:prstGeom>
          <a:solidFill>
            <a:srgbClr val="75BF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0" y="1673860"/>
            <a:ext cx="12198350" cy="4359910"/>
          </a:xfrm>
          <a:prstGeom prst="rect">
            <a:avLst/>
          </a:prstGeom>
          <a:blipFill rotWithShape="1">
            <a:blip r:embed="rId2"/>
            <a:stretch>
              <a:fillRect l="-4000" t="-50000" r="-1000" b="-35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-6350" y="1673860"/>
            <a:ext cx="12198350" cy="4359910"/>
          </a:xfrm>
          <a:prstGeom prst="rect">
            <a:avLst/>
          </a:prstGeom>
          <a:gradFill rotWithShape="1">
            <a:gsLst>
              <a:gs pos="29000">
                <a:schemeClr val="accent5">
                  <a:lumMod val="50000"/>
                  <a:alpha val="94000"/>
                </a:schemeClr>
              </a:gs>
              <a:gs pos="100000">
                <a:schemeClr val="accent6">
                  <a:lumMod val="75000"/>
                  <a:alpha val="90000"/>
                </a:schemeClr>
              </a:gs>
            </a:gsLst>
            <a:lin ang="246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132840" y="2248535"/>
            <a:ext cx="400431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800">
                <a:solidFill>
                  <a:srgbClr val="87C7B7"/>
                </a:solidFill>
                <a:uFillTx/>
                <a:latin typeface="汉仪大黑简" panose="02010600000101010101" charset="-122"/>
                <a:ea typeface="汉仪大黑简" panose="02010600000101010101" charset="-122"/>
                <a:cs typeface="汉仪大黑简" panose="02010600000101010101" charset="-122"/>
                <a:sym typeface="+mn-ea"/>
              </a:rPr>
              <a:t>01</a:t>
            </a:r>
            <a:r>
              <a:rPr lang="zh-CN" altLang="en-US" sz="2400">
                <a:solidFill>
                  <a:schemeClr val="bg1"/>
                </a:solidFill>
                <a:uFillTx/>
                <a:latin typeface="汉仪大黑简" panose="02010600000101010101" charset="-122"/>
                <a:ea typeface="汉仪大黑简" panose="02010600000101010101" charset="-122"/>
                <a:cs typeface="汉仪大黑简" panose="02010600000101010101" charset="-122"/>
                <a:sym typeface="+mn-ea"/>
              </a:rPr>
              <a:t>……</a:t>
            </a:r>
            <a:r>
              <a:rPr lang="zh-CN" altLang="en-US" sz="2400">
                <a:solidFill>
                  <a:schemeClr val="bg1"/>
                </a:solidFill>
                <a:uFillTx/>
                <a:latin typeface="汉仪大黑简" panose="02010600000101010101" charset="-122"/>
                <a:ea typeface="汉仪大黑简" panose="02010600000101010101" charset="-122"/>
                <a:cs typeface="汉仪大黑简" panose="02010600000101010101" charset="-122"/>
                <a:sym typeface="+mn-ea"/>
              </a:rPr>
              <a:t>…</a:t>
            </a:r>
            <a:r>
              <a:rPr lang="zh-CN" altLang="en-US" sz="2400">
                <a:solidFill>
                  <a:schemeClr val="bg1"/>
                </a:solidFill>
                <a:uFillTx/>
                <a:latin typeface="汉仪大黑简" panose="02010600000101010101" charset="-122"/>
                <a:ea typeface="汉仪大黑简" panose="02010600000101010101" charset="-122"/>
                <a:cs typeface="汉仪大黑简" panose="02010600000101010101" charset="-122"/>
                <a:sym typeface="+mn-ea"/>
              </a:rPr>
              <a:t>确诊患者病因</a:t>
            </a:r>
            <a:endParaRPr lang="zh-CN" altLang="en-US" sz="2400">
              <a:solidFill>
                <a:schemeClr val="bg1"/>
              </a:solidFill>
              <a:uFillTx/>
              <a:latin typeface="汉仪大黑简" panose="02010600000101010101" charset="-122"/>
              <a:ea typeface="汉仪大黑简" panose="02010600000101010101" charset="-122"/>
              <a:cs typeface="汉仪大黑简" panose="02010600000101010101" charset="-122"/>
              <a:sym typeface="+mn-ea"/>
            </a:endParaRPr>
          </a:p>
        </p:txBody>
      </p:sp>
      <p:sp>
        <p:nvSpPr>
          <p:cNvPr id="156" name="文本框 155"/>
          <p:cNvSpPr txBox="1"/>
          <p:nvPr/>
        </p:nvSpPr>
        <p:spPr>
          <a:xfrm>
            <a:off x="1132840" y="3095625"/>
            <a:ext cx="400431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800">
                <a:solidFill>
                  <a:srgbClr val="87C7B7"/>
                </a:solidFill>
                <a:uFillTx/>
                <a:latin typeface="汉仪大黑简" panose="02010600000101010101" charset="-122"/>
                <a:ea typeface="汉仪大黑简" panose="02010600000101010101" charset="-122"/>
                <a:cs typeface="汉仪大黑简" panose="02010600000101010101" charset="-122"/>
                <a:sym typeface="+mn-ea"/>
              </a:rPr>
              <a:t>02</a:t>
            </a:r>
            <a:r>
              <a:rPr lang="zh-CN" altLang="en-US" sz="2400">
                <a:solidFill>
                  <a:schemeClr val="bg1"/>
                </a:solidFill>
                <a:uFillTx/>
                <a:latin typeface="汉仪大黑简" panose="02010600000101010101" charset="-122"/>
                <a:ea typeface="汉仪大黑简" panose="02010600000101010101" charset="-122"/>
                <a:cs typeface="汉仪大黑简" panose="02010600000101010101" charset="-122"/>
                <a:sym typeface="+mn-ea"/>
              </a:rPr>
              <a:t>……</a:t>
            </a:r>
            <a:r>
              <a:rPr lang="zh-CN" altLang="en-US" sz="2400">
                <a:solidFill>
                  <a:schemeClr val="bg1"/>
                </a:solidFill>
                <a:uFillTx/>
                <a:latin typeface="汉仪大黑简" panose="02010600000101010101" charset="-122"/>
                <a:ea typeface="汉仪大黑简" panose="02010600000101010101" charset="-122"/>
                <a:cs typeface="汉仪大黑简" panose="02010600000101010101" charset="-122"/>
                <a:sym typeface="+mn-ea"/>
              </a:rPr>
              <a:t>…</a:t>
            </a:r>
            <a:r>
              <a:rPr lang="zh-CN" altLang="en-US" sz="2400">
                <a:solidFill>
                  <a:schemeClr val="bg1"/>
                </a:solidFill>
                <a:uFillTx/>
                <a:latin typeface="汉仪大黑简" panose="02010600000101010101" charset="-122"/>
                <a:ea typeface="汉仪大黑简" panose="02010600000101010101" charset="-122"/>
                <a:cs typeface="汉仪大黑简" panose="02010600000101010101" charset="-122"/>
                <a:sym typeface="+mn-ea"/>
              </a:rPr>
              <a:t>制定治疗方案</a:t>
            </a:r>
            <a:endParaRPr lang="zh-CN" altLang="en-US" sz="2400">
              <a:solidFill>
                <a:schemeClr val="bg1"/>
              </a:solidFill>
              <a:uFillTx/>
              <a:latin typeface="汉仪大黑简" panose="02010600000101010101" charset="-122"/>
              <a:ea typeface="汉仪大黑简" panose="02010600000101010101" charset="-122"/>
              <a:cs typeface="汉仪大黑简" panose="02010600000101010101" charset="-122"/>
              <a:sym typeface="+mn-ea"/>
            </a:endParaRPr>
          </a:p>
        </p:txBody>
      </p:sp>
      <p:sp>
        <p:nvSpPr>
          <p:cNvPr id="163" name="文本框 162"/>
          <p:cNvSpPr txBox="1"/>
          <p:nvPr/>
        </p:nvSpPr>
        <p:spPr>
          <a:xfrm>
            <a:off x="1152525" y="3942715"/>
            <a:ext cx="398526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800">
                <a:solidFill>
                  <a:srgbClr val="87C7B7"/>
                </a:solidFill>
                <a:uFillTx/>
                <a:latin typeface="汉仪大黑简" panose="02010600000101010101" charset="-122"/>
                <a:ea typeface="汉仪大黑简" panose="02010600000101010101" charset="-122"/>
                <a:cs typeface="汉仪大黑简" panose="02010600000101010101" charset="-122"/>
                <a:sym typeface="+mn-ea"/>
              </a:rPr>
              <a:t>03</a:t>
            </a:r>
            <a:r>
              <a:rPr lang="zh-CN" altLang="en-US" sz="2400">
                <a:solidFill>
                  <a:schemeClr val="bg1"/>
                </a:solidFill>
                <a:uFillTx/>
                <a:latin typeface="汉仪大黑简" panose="02010600000101010101" charset="-122"/>
                <a:ea typeface="汉仪大黑简" panose="02010600000101010101" charset="-122"/>
                <a:cs typeface="汉仪大黑简" panose="02010600000101010101" charset="-122"/>
                <a:sym typeface="+mn-ea"/>
              </a:rPr>
              <a:t>……</a:t>
            </a:r>
            <a:r>
              <a:rPr lang="zh-CN" altLang="en-US" sz="2400">
                <a:solidFill>
                  <a:schemeClr val="bg1"/>
                </a:solidFill>
                <a:uFillTx/>
                <a:latin typeface="汉仪大黑简" panose="02010600000101010101" charset="-122"/>
                <a:ea typeface="汉仪大黑简" panose="02010600000101010101" charset="-122"/>
                <a:cs typeface="汉仪大黑简" panose="02010600000101010101" charset="-122"/>
                <a:sym typeface="+mn-ea"/>
              </a:rPr>
              <a:t>…</a:t>
            </a:r>
            <a:r>
              <a:rPr lang="zh-CN" altLang="en-US" sz="2400">
                <a:solidFill>
                  <a:schemeClr val="bg1"/>
                </a:solidFill>
                <a:uFillTx/>
                <a:latin typeface="汉仪大黑简" panose="02010600000101010101" charset="-122"/>
                <a:ea typeface="汉仪大黑简" panose="02010600000101010101" charset="-122"/>
                <a:cs typeface="汉仪大黑简" panose="02010600000101010101" charset="-122"/>
                <a:sym typeface="+mn-ea"/>
              </a:rPr>
              <a:t>治疗前期准备</a:t>
            </a:r>
            <a:endParaRPr lang="zh-CN" altLang="en-US" sz="2400">
              <a:solidFill>
                <a:schemeClr val="bg1"/>
              </a:solidFill>
              <a:uFillTx/>
              <a:latin typeface="汉仪大黑简" panose="02010600000101010101" charset="-122"/>
              <a:ea typeface="汉仪大黑简" panose="02010600000101010101" charset="-122"/>
              <a:cs typeface="汉仪大黑简" panose="02010600000101010101" charset="-122"/>
              <a:sym typeface="+mn-ea"/>
            </a:endParaRPr>
          </a:p>
        </p:txBody>
      </p:sp>
      <p:sp>
        <p:nvSpPr>
          <p:cNvPr id="170" name="文本框 169"/>
          <p:cNvSpPr txBox="1"/>
          <p:nvPr/>
        </p:nvSpPr>
        <p:spPr>
          <a:xfrm>
            <a:off x="1152525" y="4789805"/>
            <a:ext cx="398780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800">
                <a:solidFill>
                  <a:srgbClr val="87C7B7"/>
                </a:solidFill>
                <a:uFillTx/>
                <a:latin typeface="汉仪大黑简" panose="02010600000101010101" charset="-122"/>
                <a:ea typeface="汉仪大黑简" panose="02010600000101010101" charset="-122"/>
                <a:cs typeface="汉仪大黑简" panose="02010600000101010101" charset="-122"/>
                <a:sym typeface="+mn-ea"/>
              </a:rPr>
              <a:t>04</a:t>
            </a:r>
            <a:r>
              <a:rPr lang="zh-CN" altLang="en-US" sz="2400">
                <a:solidFill>
                  <a:schemeClr val="bg1"/>
                </a:solidFill>
                <a:uFillTx/>
                <a:latin typeface="汉仪大黑简" panose="02010600000101010101" charset="-122"/>
                <a:ea typeface="汉仪大黑简" panose="02010600000101010101" charset="-122"/>
                <a:cs typeface="汉仪大黑简" panose="02010600000101010101" charset="-122"/>
                <a:sym typeface="+mn-ea"/>
              </a:rPr>
              <a:t>……</a:t>
            </a:r>
            <a:r>
              <a:rPr lang="zh-CN" altLang="en-US" sz="2400">
                <a:solidFill>
                  <a:schemeClr val="bg1"/>
                </a:solidFill>
                <a:uFillTx/>
                <a:latin typeface="汉仪大黑简" panose="02010600000101010101" charset="-122"/>
                <a:ea typeface="汉仪大黑简" panose="02010600000101010101" charset="-122"/>
                <a:cs typeface="汉仪大黑简" panose="02010600000101010101" charset="-122"/>
                <a:sym typeface="+mn-ea"/>
              </a:rPr>
              <a:t>…</a:t>
            </a:r>
            <a:r>
              <a:rPr lang="zh-CN" altLang="en-US" sz="2400">
                <a:solidFill>
                  <a:schemeClr val="bg1"/>
                </a:solidFill>
                <a:uFillTx/>
                <a:latin typeface="汉仪大黑简" panose="02010600000101010101" charset="-122"/>
                <a:ea typeface="汉仪大黑简" panose="02010600000101010101" charset="-122"/>
                <a:cs typeface="汉仪大黑简" panose="02010600000101010101" charset="-122"/>
                <a:sym typeface="+mn-ea"/>
              </a:rPr>
              <a:t>后期用药安排</a:t>
            </a:r>
            <a:endParaRPr lang="zh-CN" altLang="en-US" sz="2400">
              <a:solidFill>
                <a:schemeClr val="bg1"/>
              </a:solidFill>
              <a:uFillTx/>
              <a:latin typeface="汉仪大黑简" panose="02010600000101010101" charset="-122"/>
              <a:ea typeface="汉仪大黑简" panose="02010600000101010101" charset="-122"/>
              <a:cs typeface="汉仪大黑简" panose="02010600000101010101" charset="-122"/>
              <a:sym typeface="+mn-ea"/>
            </a:endParaRPr>
          </a:p>
        </p:txBody>
      </p:sp>
      <p:sp>
        <p:nvSpPr>
          <p:cNvPr id="101" name="文本框 100"/>
          <p:cNvSpPr txBox="1"/>
          <p:nvPr/>
        </p:nvSpPr>
        <p:spPr>
          <a:xfrm>
            <a:off x="887730" y="379730"/>
            <a:ext cx="4404995" cy="110680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p>
            <a:pPr algn="l"/>
            <a:r>
              <a:rPr lang="zh-CN" altLang="en-US" sz="6600" cap="all" dirty="0">
                <a:gradFill>
                  <a:gsLst>
                    <a:gs pos="0">
                      <a:schemeClr val="accent6">
                        <a:lumMod val="75000"/>
                      </a:schemeClr>
                    </a:gs>
                    <a:gs pos="100000">
                      <a:schemeClr val="accent5">
                        <a:lumMod val="75000"/>
                      </a:schemeClr>
                    </a:gs>
                  </a:gsLst>
                  <a:lin ang="2640000" scaled="0"/>
                </a:gradFill>
                <a:uFillTx/>
                <a:latin typeface="庞门正道标题体" panose="02010600030101010101" charset="-122"/>
                <a:ea typeface="庞门正道标题体" panose="02010600030101010101" charset="-122"/>
                <a:cs typeface="庞门正道标题体" panose="02010600030101010101" charset="-122"/>
                <a:sym typeface="+mn-lt"/>
              </a:rPr>
              <a:t>目录</a:t>
            </a:r>
            <a:r>
              <a:rPr lang="zh-CN" altLang="en-US" sz="3600" cap="all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庞门正道标题体" panose="02010600030101010101" charset="-122"/>
                <a:ea typeface="庞门正道标题体" panose="02010600030101010101" charset="-122"/>
                <a:cs typeface="庞门正道标题体" panose="02010600030101010101" charset="-122"/>
                <a:sym typeface="+mn-lt"/>
              </a:rPr>
              <a:t> </a:t>
            </a:r>
            <a:r>
              <a:rPr lang="en-US" altLang="zh-CN" sz="3200" cap="all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庞门正道标题体" panose="02010600030101010101" charset="-122"/>
                <a:ea typeface="庞门正道标题体" panose="02010600030101010101" charset="-122"/>
                <a:cs typeface="庞门正道标题体" panose="02010600030101010101" charset="-122"/>
                <a:sym typeface="+mn-lt"/>
              </a:rPr>
              <a:t>Content</a:t>
            </a:r>
            <a:endParaRPr lang="en-US" altLang="zh-CN" sz="3200" cap="all" dirty="0">
              <a:solidFill>
                <a:schemeClr val="tx1">
                  <a:lumMod val="65000"/>
                  <a:lumOff val="35000"/>
                </a:schemeClr>
              </a:solidFill>
              <a:uFillTx/>
              <a:latin typeface="庞门正道标题体" panose="02010600030101010101" charset="-122"/>
              <a:ea typeface="庞门正道标题体" panose="02010600030101010101" charset="-122"/>
              <a:cs typeface="庞门正道标题体" panose="02010600030101010101" charset="-122"/>
              <a:sym typeface="+mn-lt"/>
            </a:endParaRPr>
          </a:p>
        </p:txBody>
      </p:sp>
      <p:pic>
        <p:nvPicPr>
          <p:cNvPr id="27" name="图片 26" descr="C:/Users/HP/AppData/Local/Temp/picturecompress_20220201164254/output_5.pngoutput_5"/>
          <p:cNvPicPr>
            <a:picLocks noChangeAspect="1"/>
          </p:cNvPicPr>
          <p:nvPr/>
        </p:nvPicPr>
        <p:blipFill>
          <a:blip r:embed="rId3">
            <a:alphaModFix amt="25000"/>
            <a:grayscl/>
            <a:lum bright="100000"/>
          </a:blip>
          <a:srcRect l="17164" t="5449" r="16185" b="9465"/>
          <a:stretch>
            <a:fillRect/>
          </a:stretch>
        </p:blipFill>
        <p:spPr>
          <a:xfrm>
            <a:off x="5140960" y="1699260"/>
            <a:ext cx="5924550" cy="4327525"/>
          </a:xfrm>
          <a:prstGeom prst="rect">
            <a:avLst/>
          </a:prstGeom>
        </p:spPr>
      </p:pic>
      <p:pic>
        <p:nvPicPr>
          <p:cNvPr id="3" name="图片 2" descr="C:/Users/HP/AppData/Local/Temp/picturecompress_20220201164254/output_3.pngoutput_3"/>
          <p:cNvPicPr>
            <a:picLocks noChangeAspect="1"/>
          </p:cNvPicPr>
          <p:nvPr/>
        </p:nvPicPr>
        <p:blipFill>
          <a:blip r:embed="rId4"/>
          <a:srcRect r="497"/>
          <a:stretch>
            <a:fillRect/>
          </a:stretch>
        </p:blipFill>
        <p:spPr>
          <a:xfrm>
            <a:off x="6635115" y="485775"/>
            <a:ext cx="5556885" cy="637286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8000">
              <a:schemeClr val="accent5">
                <a:lumMod val="50000"/>
              </a:schemeClr>
            </a:gs>
            <a:gs pos="0">
              <a:schemeClr val="accent6">
                <a:lumMod val="75000"/>
              </a:schemeClr>
            </a:gs>
          </a:gsLst>
          <a:lin ang="11280000" scaled="0"/>
        </a:gradFill>
        <a:effectLst/>
      </p:bgPr>
    </p:bg>
    <p:spTree>
      <p:nvGrpSpPr>
        <p:cNvPr id="1" name=""/>
        <p:cNvGrpSpPr/>
        <p:nvPr/>
      </p:nvGrpSpPr>
      <p:grpSpPr/>
      <p:pic>
        <p:nvPicPr>
          <p:cNvPr id="15" name="图片 14" descr="C:/Users/HP/AppData/Local/Temp/picturecompress_20220201164254/output_7.pngoutput_7"/>
          <p:cNvPicPr>
            <a:picLocks noChangeAspect="1"/>
          </p:cNvPicPr>
          <p:nvPr/>
        </p:nvPicPr>
        <p:blipFill>
          <a:blip r:embed="rId1">
            <a:alphaModFix amt="27000"/>
            <a:grayscl/>
          </a:blip>
          <a:srcRect l="17164" t="5449" r="16185" b="9465"/>
          <a:stretch>
            <a:fillRect/>
          </a:stretch>
        </p:blipFill>
        <p:spPr>
          <a:xfrm>
            <a:off x="0" y="3836035"/>
            <a:ext cx="3884930" cy="302196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42035" y="3068955"/>
            <a:ext cx="4910455" cy="1014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CN" altLang="en-US" sz="6000">
                <a:solidFill>
                  <a:schemeClr val="bg1"/>
                </a:solidFill>
                <a:uFillTx/>
                <a:latin typeface="庞门正道标题体" panose="02010600030101010101" charset="-122"/>
                <a:ea typeface="庞门正道标题体" panose="02010600030101010101" charset="-122"/>
                <a:cs typeface="汉仪大黑简" panose="02010600000101010101" charset="-122"/>
                <a:sym typeface="+mn-ea"/>
              </a:rPr>
              <a:t>确诊患者病因</a:t>
            </a:r>
            <a:endParaRPr lang="zh-CN" altLang="en-US" sz="6000">
              <a:solidFill>
                <a:schemeClr val="bg1"/>
              </a:solidFill>
              <a:uFillTx/>
              <a:latin typeface="庞门正道标题体" panose="02010600030101010101" charset="-122"/>
              <a:ea typeface="庞门正道标题体" panose="02010600030101010101" charset="-122"/>
              <a:cs typeface="汉仪大黑简" panose="02010600000101010101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078230" y="2065655"/>
            <a:ext cx="4846955" cy="1198880"/>
          </a:xfrm>
          <a:prstGeom prst="rect">
            <a:avLst/>
          </a:prstGeom>
          <a:noFill/>
          <a:effectLst>
            <a:outerShdw dir="2700000" sx="101000" sy="101000" algn="tl" rotWithShape="0">
              <a:schemeClr val="accent4">
                <a:lumMod val="20000"/>
                <a:lumOff val="80000"/>
                <a:alpha val="40000"/>
              </a:schemeClr>
            </a:outerShdw>
          </a:effectLst>
        </p:spPr>
        <p:txBody>
          <a:bodyPr wrap="square" rtlCol="0">
            <a:spAutoFit/>
          </a:bodyPr>
          <a:p>
            <a:pPr algn="l" fontAlgn="auto">
              <a:lnSpc>
                <a:spcPct val="100000"/>
              </a:lnSpc>
            </a:pPr>
            <a:r>
              <a:rPr lang="en-US" altLang="zh-CN" sz="7200">
                <a:ln>
                  <a:noFill/>
                </a:ln>
                <a:solidFill>
                  <a:srgbClr val="87C7B7"/>
                </a:solidFill>
                <a:effectLst/>
                <a:latin typeface="庞门正道标题体" panose="02010600030101010101" charset="-122"/>
                <a:ea typeface="庞门正道标题体" panose="02010600030101010101" charset="-122"/>
                <a:cs typeface="Impact" panose="020B0806030902050204" charset="0"/>
                <a:sym typeface="汉仪雅酷黑 75W" panose="020B0804020202020204" pitchFamily="34" charset="-122"/>
              </a:rPr>
              <a:t>PART 01</a:t>
            </a:r>
            <a:endParaRPr lang="en-US" altLang="zh-CN" sz="7200">
              <a:ln>
                <a:noFill/>
              </a:ln>
              <a:solidFill>
                <a:srgbClr val="87C7B7"/>
              </a:solidFill>
              <a:effectLst/>
              <a:latin typeface="庞门正道标题体" panose="02010600030101010101" charset="-122"/>
              <a:ea typeface="庞门正道标题体" panose="02010600030101010101" charset="-122"/>
              <a:cs typeface="Impact" panose="020B0806030902050204" charset="0"/>
              <a:sym typeface="汉仪雅酷黑 75W" panose="020B0804020202020204" pitchFamily="34" charset="-122"/>
            </a:endParaRPr>
          </a:p>
        </p:txBody>
      </p:sp>
      <p:sp>
        <p:nvSpPr>
          <p:cNvPr id="4" name="翊歌作品"/>
          <p:cNvSpPr txBox="1"/>
          <p:nvPr/>
        </p:nvSpPr>
        <p:spPr>
          <a:xfrm>
            <a:off x="1085850" y="3962400"/>
            <a:ext cx="4324985" cy="59880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p>
            <a:pPr algn="l" fontAlgn="auto">
              <a:lnSpc>
                <a:spcPct val="150000"/>
              </a:lnSpc>
            </a:pPr>
            <a:r>
              <a:rPr lang="zh-CN" altLang="en-US" sz="1100" b="1">
                <a:solidFill>
                  <a:schemeClr val="bg1"/>
                </a:solidFill>
                <a:latin typeface="汉仪雅酷黑 55W" panose="020B0504020202020204" charset="-122"/>
                <a:ea typeface="汉仪雅酷黑 55W" panose="020B0504020202020204" charset="-122"/>
                <a:sym typeface="+mn-ea"/>
              </a:rPr>
              <a:t>The most precious thing in life is time. Life, the most brilliant than career. The happiest thing in life is to struggle </a:t>
            </a:r>
            <a:endParaRPr lang="zh-CN" altLang="en-US" sz="1100" b="1">
              <a:solidFill>
                <a:schemeClr val="bg1"/>
              </a:solidFill>
              <a:latin typeface="汉仪雅酷黑 55W" panose="020B0504020202020204" charset="-122"/>
              <a:ea typeface="汉仪雅酷黑 55W" panose="020B0504020202020204" charset="-122"/>
              <a:sym typeface="+mn-ea"/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1606550" y="578485"/>
            <a:ext cx="150685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b="1" dirty="0">
                <a:solidFill>
                  <a:schemeClr val="bg1"/>
                </a:solidFill>
                <a:latin typeface="汉仪雅酷黑 55W" panose="020B0504020202020204" charset="-122"/>
                <a:ea typeface="汉仪雅酷黑 55W" panose="020B0504020202020204" charset="-122"/>
                <a:cs typeface="+mn-ea"/>
                <a:sym typeface="+mn-lt"/>
              </a:rPr>
              <a:t>COMPANIES</a:t>
            </a:r>
            <a:endParaRPr lang="en-US" altLang="zh-CN" b="1" dirty="0">
              <a:solidFill>
                <a:schemeClr val="bg1"/>
              </a:solidFill>
              <a:latin typeface="汉仪雅酷黑 55W" panose="020B0504020202020204" charset="-122"/>
              <a:ea typeface="汉仪雅酷黑 55W" panose="020B0504020202020204" charset="-122"/>
              <a:cs typeface="+mn-ea"/>
              <a:sym typeface="+mn-lt"/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1603375" y="890270"/>
            <a:ext cx="1703705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1200" dirty="0">
                <a:solidFill>
                  <a:schemeClr val="bg1"/>
                </a:solidFill>
                <a:latin typeface="汉仪雅酷黑 55W" panose="020B0504020202020204" charset="-122"/>
                <a:ea typeface="汉仪雅酷黑 55W" panose="020B0504020202020204" charset="-122"/>
                <a:cs typeface="+mn-ea"/>
                <a:sym typeface="+mn-lt"/>
              </a:rPr>
              <a:t>Description &amp; Slogan</a:t>
            </a:r>
            <a:endParaRPr lang="en-US" altLang="zh-CN" sz="1200" dirty="0">
              <a:solidFill>
                <a:schemeClr val="bg1"/>
              </a:solidFill>
              <a:latin typeface="汉仪雅酷黑 55W" panose="020B0504020202020204" charset="-122"/>
              <a:ea typeface="汉仪雅酷黑 55W" panose="020B0504020202020204" charset="-122"/>
              <a:cs typeface="+mn-ea"/>
              <a:sym typeface="+mn-lt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854075" y="516890"/>
            <a:ext cx="695325" cy="657860"/>
            <a:chOff x="1330" y="859"/>
            <a:chExt cx="1095" cy="1036"/>
          </a:xfrm>
        </p:grpSpPr>
        <p:sp>
          <p:nvSpPr>
            <p:cNvPr id="16" name="十字形 15"/>
            <p:cNvSpPr/>
            <p:nvPr/>
          </p:nvSpPr>
          <p:spPr>
            <a:xfrm>
              <a:off x="1330" y="1055"/>
              <a:ext cx="840" cy="840"/>
            </a:xfrm>
            <a:prstGeom prst="plus">
              <a:avLst>
                <a:gd name="adj" fmla="val 36071"/>
              </a:avLst>
            </a:prstGeom>
            <a:solidFill>
              <a:srgbClr val="87C7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7" name="十字形 16"/>
            <p:cNvSpPr/>
            <p:nvPr/>
          </p:nvSpPr>
          <p:spPr>
            <a:xfrm>
              <a:off x="1989" y="859"/>
              <a:ext cx="436" cy="436"/>
            </a:xfrm>
            <a:prstGeom prst="plus">
              <a:avLst>
                <a:gd name="adj" fmla="val 36071"/>
              </a:avLst>
            </a:prstGeom>
            <a:solidFill>
              <a:srgbClr val="87C7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19" name="五边形 18"/>
          <p:cNvSpPr/>
          <p:nvPr/>
        </p:nvSpPr>
        <p:spPr>
          <a:xfrm flipH="1">
            <a:off x="7334250" y="-635"/>
            <a:ext cx="4857750" cy="6858635"/>
          </a:xfrm>
          <a:prstGeom prst="homePlate">
            <a:avLst>
              <a:gd name="adj" fmla="val 46850"/>
            </a:avLst>
          </a:prstGeom>
          <a:blipFill rotWithShape="0">
            <a:blip r:embed="rId2"/>
            <a:stretch>
              <a:fillRect l="-54000" r="-57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30" name="组合 29"/>
          <p:cNvGrpSpPr/>
          <p:nvPr/>
        </p:nvGrpSpPr>
        <p:grpSpPr>
          <a:xfrm>
            <a:off x="6703060" y="-635"/>
            <a:ext cx="3218180" cy="6858000"/>
            <a:chOff x="10196" y="-1"/>
            <a:chExt cx="5068" cy="10800"/>
          </a:xfrm>
        </p:grpSpPr>
        <p:sp>
          <p:nvSpPr>
            <p:cNvPr id="12" name="平行四边形 11"/>
            <p:cNvSpPr/>
            <p:nvPr/>
          </p:nvSpPr>
          <p:spPr>
            <a:xfrm flipH="1">
              <a:off x="10196" y="5483"/>
              <a:ext cx="5069" cy="5317"/>
            </a:xfrm>
            <a:prstGeom prst="parallelogram">
              <a:avLst>
                <a:gd name="adj" fmla="val 62181"/>
              </a:avLst>
            </a:prstGeom>
            <a:solidFill>
              <a:srgbClr val="3C83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3" name="平行四边形 12"/>
            <p:cNvSpPr/>
            <p:nvPr/>
          </p:nvSpPr>
          <p:spPr>
            <a:xfrm>
              <a:off x="10196" y="-1"/>
              <a:ext cx="5069" cy="5484"/>
            </a:xfrm>
            <a:prstGeom prst="parallelogram">
              <a:avLst>
                <a:gd name="adj" fmla="val 62181"/>
              </a:avLst>
            </a:prstGeom>
            <a:solidFill>
              <a:srgbClr val="75BF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1200785" y="5066030"/>
            <a:ext cx="2781935" cy="0"/>
            <a:chOff x="1891" y="7614"/>
            <a:chExt cx="4381" cy="0"/>
          </a:xfrm>
        </p:grpSpPr>
        <p:cxnSp>
          <p:nvCxnSpPr>
            <p:cNvPr id="22" name="直接连接符 21"/>
            <p:cNvCxnSpPr/>
            <p:nvPr/>
          </p:nvCxnSpPr>
          <p:spPr>
            <a:xfrm>
              <a:off x="2940" y="7614"/>
              <a:ext cx="3332" cy="0"/>
            </a:xfrm>
            <a:prstGeom prst="line">
              <a:avLst/>
            </a:prstGeom>
            <a:ln w="127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>
              <a:off x="1891" y="7614"/>
              <a:ext cx="1469" cy="0"/>
            </a:xfrm>
            <a:prstGeom prst="line">
              <a:avLst/>
            </a:prstGeom>
            <a:ln w="57150" cap="rnd">
              <a:solidFill>
                <a:srgbClr val="87C7B7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3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/>
      <p:grpSp>
        <p:nvGrpSpPr>
          <p:cNvPr id="5" name="组合 4"/>
          <p:cNvGrpSpPr/>
          <p:nvPr/>
        </p:nvGrpSpPr>
        <p:grpSpPr>
          <a:xfrm>
            <a:off x="454660" y="305435"/>
            <a:ext cx="695325" cy="657860"/>
            <a:chOff x="1330" y="859"/>
            <a:chExt cx="1095" cy="1036"/>
          </a:xfrm>
          <a:solidFill>
            <a:srgbClr val="459583"/>
          </a:solidFill>
        </p:grpSpPr>
        <p:sp>
          <p:nvSpPr>
            <p:cNvPr id="6" name="十字形 5"/>
            <p:cNvSpPr/>
            <p:nvPr/>
          </p:nvSpPr>
          <p:spPr>
            <a:xfrm>
              <a:off x="1330" y="1055"/>
              <a:ext cx="840" cy="840"/>
            </a:xfrm>
            <a:prstGeom prst="plus">
              <a:avLst>
                <a:gd name="adj" fmla="val 3607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" name="十字形 6"/>
            <p:cNvSpPr/>
            <p:nvPr/>
          </p:nvSpPr>
          <p:spPr>
            <a:xfrm>
              <a:off x="1989" y="859"/>
              <a:ext cx="436" cy="436"/>
            </a:xfrm>
            <a:prstGeom prst="plus">
              <a:avLst>
                <a:gd name="adj" fmla="val 3607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1244600" y="351790"/>
            <a:ext cx="274574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CN" altLang="en-US" sz="320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47000">
                      <a:schemeClr val="accent6">
                        <a:lumMod val="75000"/>
                      </a:schemeClr>
                    </a:gs>
                  </a:gsLst>
                  <a:lin ang="720000" scaled="0"/>
                </a:gradFill>
                <a:uFillTx/>
                <a:latin typeface="庞门正道标题体" panose="02010600030101010101" charset="-122"/>
                <a:ea typeface="庞门正道标题体" panose="02010600030101010101" charset="-122"/>
                <a:cs typeface="汉仪大黑简" panose="02010600000101010101" charset="-122"/>
                <a:sym typeface="+mn-ea"/>
              </a:rPr>
              <a:t>确诊患者病因</a:t>
            </a:r>
            <a:endParaRPr lang="zh-CN" altLang="en-US" sz="3200">
              <a:gradFill>
                <a:gsLst>
                  <a:gs pos="0">
                    <a:schemeClr val="accent5">
                      <a:lumMod val="50000"/>
                    </a:schemeClr>
                  </a:gs>
                  <a:gs pos="47000">
                    <a:schemeClr val="accent6">
                      <a:lumMod val="75000"/>
                    </a:schemeClr>
                  </a:gs>
                </a:gsLst>
                <a:lin ang="720000" scaled="0"/>
              </a:gradFill>
              <a:uFillTx/>
              <a:latin typeface="庞门正道标题体" panose="02010600030101010101" charset="-122"/>
              <a:ea typeface="庞门正道标题体" panose="02010600030101010101" charset="-122"/>
              <a:cs typeface="汉仪大黑简" panose="02010600000101010101" charset="-122"/>
              <a:sym typeface="+mn-ea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1206500" y="923925"/>
            <a:ext cx="3365500" cy="0"/>
          </a:xfrm>
          <a:prstGeom prst="line">
            <a:avLst/>
          </a:prstGeom>
          <a:ln>
            <a:gradFill>
              <a:gsLst>
                <a:gs pos="0">
                  <a:schemeClr val="bg1">
                    <a:lumMod val="65000"/>
                  </a:schemeClr>
                </a:gs>
                <a:gs pos="96000">
                  <a:schemeClr val="bg1">
                    <a:lumMod val="65000"/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8718550" y="0"/>
            <a:ext cx="3473450" cy="6858000"/>
          </a:xfrm>
          <a:prstGeom prst="rect">
            <a:avLst/>
          </a:prstGeom>
          <a:gradFill>
            <a:gsLst>
              <a:gs pos="100000">
                <a:schemeClr val="accent6">
                  <a:lumMod val="75000"/>
                </a:schemeClr>
              </a:gs>
              <a:gs pos="0">
                <a:schemeClr val="accent5">
                  <a:lumMod val="50000"/>
                  <a:alpha val="10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28" name="组合 27"/>
          <p:cNvGrpSpPr/>
          <p:nvPr/>
        </p:nvGrpSpPr>
        <p:grpSpPr>
          <a:xfrm>
            <a:off x="6990715" y="1142365"/>
            <a:ext cx="3778885" cy="4560570"/>
            <a:chOff x="10366" y="1924"/>
            <a:chExt cx="6278" cy="7576"/>
          </a:xfrm>
        </p:grpSpPr>
        <p:sp>
          <p:nvSpPr>
            <p:cNvPr id="18" name="圆角矩形 17"/>
            <p:cNvSpPr/>
            <p:nvPr/>
          </p:nvSpPr>
          <p:spPr>
            <a:xfrm>
              <a:off x="10366" y="1924"/>
              <a:ext cx="6279" cy="757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190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4" name="圆角矩形 13"/>
            <p:cNvSpPr/>
            <p:nvPr/>
          </p:nvSpPr>
          <p:spPr>
            <a:xfrm>
              <a:off x="10574" y="2152"/>
              <a:ext cx="5843" cy="7142"/>
            </a:xfrm>
            <a:prstGeom prst="roundRect">
              <a:avLst>
                <a:gd name="adj" fmla="val 14615"/>
              </a:avLst>
            </a:prstGeom>
            <a:blipFill rotWithShape="1">
              <a:blip r:embed="rId1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30" name="文本框 29"/>
          <p:cNvSpPr txBox="1"/>
          <p:nvPr/>
        </p:nvSpPr>
        <p:spPr>
          <a:xfrm>
            <a:off x="988060" y="2571115"/>
            <a:ext cx="5336540" cy="12903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fontAlgn="auto">
              <a:lnSpc>
                <a:spcPct val="130000"/>
              </a:lnSpc>
            </a:pP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汉仪大黑简" panose="02010600000101010101" charset="-122"/>
                <a:ea typeface="汉仪大黑简" panose="02010600000101010101" charset="-122"/>
                <a:cs typeface="汉仪雅酷黑 55W" panose="020B0504020202020204" charset="-122"/>
                <a:sym typeface="+mn-ea"/>
              </a:rPr>
              <a:t>单击输入内容，单击输入内容，单击输入内容，单击输入内容，单击输入内容，单击输入内容，单击输入内容，单击输入内容，单击输入内容，单击输入内容，单击输入内容，单击输入内容，单击输入内容，单击输入内容，单击输入内容，单击输入内容，单击输入内容，单击输入内容，单击输入内容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汉仪大黑简" panose="02010600000101010101" charset="-122"/>
                <a:ea typeface="汉仪大黑简" panose="02010600000101010101" charset="-122"/>
                <a:cs typeface="汉仪雅酷黑 55W" panose="020B0504020202020204" charset="-122"/>
                <a:sym typeface="+mn-ea"/>
              </a:rPr>
              <a:t>，单击输入内容，单击输入内容，单击输入内容，单击输入内容</a:t>
            </a:r>
            <a:endParaRPr lang="zh-CN" altLang="en-US" sz="1200">
              <a:solidFill>
                <a:schemeClr val="tx1">
                  <a:lumMod val="65000"/>
                  <a:lumOff val="35000"/>
                </a:schemeClr>
              </a:solidFill>
              <a:latin typeface="汉仪大黑简" panose="02010600000101010101" charset="-122"/>
              <a:ea typeface="汉仪大黑简" panose="02010600000101010101" charset="-122"/>
              <a:cs typeface="汉仪雅酷黑 55W" panose="020B0504020202020204" charset="-122"/>
              <a:sym typeface="+mn-ea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983615" y="1759585"/>
            <a:ext cx="3002915" cy="8115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fontAlgn="auto">
              <a:lnSpc>
                <a:spcPct val="130000"/>
              </a:lnSpc>
            </a:pPr>
            <a:r>
              <a:rPr lang="zh-CN" altLang="en-US" sz="3600">
                <a:solidFill>
                  <a:schemeClr val="tx1">
                    <a:lumMod val="65000"/>
                    <a:lumOff val="35000"/>
                  </a:schemeClr>
                </a:solidFill>
                <a:latin typeface="庞门正道标题体" panose="02010600030101010101" charset="-122"/>
                <a:ea typeface="庞门正道标题体" panose="02010600030101010101" charset="-122"/>
                <a:cs typeface="汉仪雅酷黑 55W" panose="020B0504020202020204" charset="-122"/>
                <a:sym typeface="+mn-ea"/>
              </a:rPr>
              <a:t>编辑标题内容</a:t>
            </a:r>
            <a:endParaRPr lang="zh-CN" altLang="en-US" sz="3600">
              <a:solidFill>
                <a:schemeClr val="tx1">
                  <a:lumMod val="65000"/>
                  <a:lumOff val="35000"/>
                </a:schemeClr>
              </a:solidFill>
              <a:latin typeface="庞门正道标题体" panose="02010600030101010101" charset="-122"/>
              <a:ea typeface="庞门正道标题体" panose="02010600030101010101" charset="-122"/>
              <a:cs typeface="汉仪雅酷黑 55W" panose="020B0504020202020204" charset="-122"/>
              <a:sym typeface="+mn-ea"/>
            </a:endParaRPr>
          </a:p>
        </p:txBody>
      </p:sp>
      <p:sp>
        <p:nvSpPr>
          <p:cNvPr id="32" name="六边形 31"/>
          <p:cNvSpPr/>
          <p:nvPr/>
        </p:nvSpPr>
        <p:spPr>
          <a:xfrm>
            <a:off x="1051560" y="4353560"/>
            <a:ext cx="867410" cy="735330"/>
          </a:xfrm>
          <a:prstGeom prst="hexagon">
            <a:avLst/>
          </a:prstGeom>
          <a:solidFill>
            <a:srgbClr val="4595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3" name="六边形 32"/>
          <p:cNvSpPr/>
          <p:nvPr/>
        </p:nvSpPr>
        <p:spPr>
          <a:xfrm>
            <a:off x="2061210" y="4353560"/>
            <a:ext cx="867410" cy="735330"/>
          </a:xfrm>
          <a:prstGeom prst="hexagon">
            <a:avLst/>
          </a:prstGeom>
          <a:solidFill>
            <a:srgbClr val="4595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4" name="六边形 33"/>
          <p:cNvSpPr/>
          <p:nvPr/>
        </p:nvSpPr>
        <p:spPr>
          <a:xfrm>
            <a:off x="3071495" y="4353560"/>
            <a:ext cx="867410" cy="735330"/>
          </a:xfrm>
          <a:prstGeom prst="hexagon">
            <a:avLst/>
          </a:prstGeom>
          <a:solidFill>
            <a:srgbClr val="4595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5" name="六边形 34"/>
          <p:cNvSpPr/>
          <p:nvPr/>
        </p:nvSpPr>
        <p:spPr>
          <a:xfrm>
            <a:off x="4093210" y="4353560"/>
            <a:ext cx="867410" cy="735330"/>
          </a:xfrm>
          <a:prstGeom prst="hexagon">
            <a:avLst/>
          </a:prstGeom>
          <a:solidFill>
            <a:srgbClr val="4595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9" name="矩形 48"/>
          <p:cNvSpPr/>
          <p:nvPr/>
        </p:nvSpPr>
        <p:spPr>
          <a:xfrm>
            <a:off x="0" y="6113145"/>
            <a:ext cx="12192635" cy="140335"/>
          </a:xfrm>
          <a:prstGeom prst="rect">
            <a:avLst/>
          </a:prstGeom>
          <a:solidFill>
            <a:srgbClr val="4595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50" name="图片 49" descr="医疗_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63650" y="4508500"/>
            <a:ext cx="425450" cy="425450"/>
          </a:xfrm>
          <a:prstGeom prst="rect">
            <a:avLst/>
          </a:prstGeom>
        </p:spPr>
      </p:pic>
      <p:pic>
        <p:nvPicPr>
          <p:cNvPr id="51" name="图片 50" descr="医疗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50440" y="4451350"/>
            <a:ext cx="495300" cy="495300"/>
          </a:xfrm>
          <a:prstGeom prst="rect">
            <a:avLst/>
          </a:prstGeom>
        </p:spPr>
      </p:pic>
      <p:pic>
        <p:nvPicPr>
          <p:cNvPr id="52" name="图片 51" descr="sharpicons_syringe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312160" y="4504055"/>
            <a:ext cx="397510" cy="397510"/>
          </a:xfrm>
          <a:prstGeom prst="rect">
            <a:avLst/>
          </a:prstGeom>
        </p:spPr>
      </p:pic>
      <p:pic>
        <p:nvPicPr>
          <p:cNvPr id="53" name="图片 52" descr="6-医疗-基因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292600" y="4476115"/>
            <a:ext cx="476885" cy="476885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矩形 1"/>
          <p:cNvSpPr/>
          <p:nvPr/>
        </p:nvSpPr>
        <p:spPr>
          <a:xfrm>
            <a:off x="0" y="1622425"/>
            <a:ext cx="12192000" cy="3987800"/>
          </a:xfrm>
          <a:prstGeom prst="rect">
            <a:avLst/>
          </a:prstGeom>
          <a:gradFill>
            <a:gsLst>
              <a:gs pos="100000">
                <a:schemeClr val="accent6">
                  <a:lumMod val="75000"/>
                  <a:alpha val="100000"/>
                </a:schemeClr>
              </a:gs>
              <a:gs pos="12000">
                <a:schemeClr val="accent5">
                  <a:lumMod val="50000"/>
                  <a:alpha val="100000"/>
                </a:schemeClr>
              </a:gs>
            </a:gsLst>
            <a:lin ang="342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6" name="图片 15" descr="main-zzjg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7263765" y="2545715"/>
            <a:ext cx="567690" cy="567690"/>
          </a:xfrm>
          <a:prstGeom prst="rect">
            <a:avLst/>
          </a:prstGeom>
        </p:spPr>
      </p:pic>
      <p:pic>
        <p:nvPicPr>
          <p:cNvPr id="24" name="图片 23" descr="更多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14890" y="2542540"/>
            <a:ext cx="650240" cy="650240"/>
          </a:xfrm>
          <a:prstGeom prst="rect">
            <a:avLst/>
          </a:prstGeom>
        </p:spPr>
      </p:pic>
      <p:cxnSp>
        <p:nvCxnSpPr>
          <p:cNvPr id="17" name="直接连接符 16"/>
          <p:cNvCxnSpPr/>
          <p:nvPr/>
        </p:nvCxnSpPr>
        <p:spPr>
          <a:xfrm>
            <a:off x="3352800" y="2095500"/>
            <a:ext cx="0" cy="3232785"/>
          </a:xfrm>
          <a:prstGeom prst="line">
            <a:avLst/>
          </a:prstGeom>
          <a:ln w="12700">
            <a:solidFill>
              <a:schemeClr val="bg1">
                <a:lumMod val="75000"/>
                <a:alpha val="38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/>
          <p:cNvSpPr txBox="1"/>
          <p:nvPr/>
        </p:nvSpPr>
        <p:spPr>
          <a:xfrm>
            <a:off x="873760" y="3724275"/>
            <a:ext cx="2044065" cy="1130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 fontAlgn="auto">
              <a:lnSpc>
                <a:spcPct val="130000"/>
              </a:lnSpc>
            </a:pPr>
            <a:r>
              <a:rPr lang="zh-CN" altLang="en-US" sz="1600">
                <a:solidFill>
                  <a:schemeClr val="bg1"/>
                </a:solidFill>
                <a:latin typeface="汉仪大黑简" panose="02010600000101010101" charset="-122"/>
                <a:ea typeface="汉仪大黑简" panose="02010600000101010101" charset="-122"/>
                <a:cs typeface="汉仪雅酷黑 55W" panose="020B0504020202020204" charset="-122"/>
                <a:sym typeface="+mn-ea"/>
              </a:rPr>
              <a:t>简要概述内容</a:t>
            </a:r>
            <a:endParaRPr lang="zh-CN" altLang="en-US" sz="1600">
              <a:solidFill>
                <a:schemeClr val="bg1"/>
              </a:solidFill>
              <a:latin typeface="汉仪大黑简" panose="02010600000101010101" charset="-122"/>
              <a:ea typeface="汉仪大黑简" panose="02010600000101010101" charset="-122"/>
              <a:cs typeface="汉仪雅酷黑 55W" panose="020B0504020202020204" charset="-122"/>
              <a:sym typeface="+mn-ea"/>
            </a:endParaRPr>
          </a:p>
          <a:p>
            <a:pPr algn="ctr" fontAlgn="auto">
              <a:lnSpc>
                <a:spcPct val="130000"/>
              </a:lnSpc>
            </a:pPr>
            <a:r>
              <a:rPr lang="zh-CN" altLang="en-US" sz="1200">
                <a:solidFill>
                  <a:schemeClr val="bg1"/>
                </a:solidFill>
                <a:latin typeface="汉仪大黑简" panose="02010600000101010101" charset="-122"/>
                <a:ea typeface="汉仪大黑简" panose="02010600000101010101" charset="-122"/>
                <a:cs typeface="汉仪雅酷黑 55W" panose="020B0504020202020204" charset="-122"/>
                <a:sym typeface="+mn-ea"/>
              </a:rPr>
              <a:t>单击输入内容，单击输入内容，单击输入内容，单击输入内容，单击输入内容</a:t>
            </a:r>
            <a:endParaRPr lang="zh-CN" altLang="en-US" sz="1200">
              <a:solidFill>
                <a:schemeClr val="bg1"/>
              </a:solidFill>
              <a:latin typeface="汉仪大黑简" panose="02010600000101010101" charset="-122"/>
              <a:ea typeface="汉仪大黑简" panose="02010600000101010101" charset="-122"/>
              <a:cs typeface="汉仪雅酷黑 55W" panose="020B0504020202020204" charset="-122"/>
              <a:sym typeface="+mn-ea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3702050" y="3724275"/>
            <a:ext cx="2044065" cy="1130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 fontAlgn="auto">
              <a:lnSpc>
                <a:spcPct val="130000"/>
              </a:lnSpc>
            </a:pPr>
            <a:r>
              <a:rPr lang="zh-CN" altLang="en-US" sz="1600">
                <a:solidFill>
                  <a:schemeClr val="bg1"/>
                </a:solidFill>
                <a:latin typeface="汉仪大黑简" panose="02010600000101010101" charset="-122"/>
                <a:ea typeface="汉仪大黑简" panose="02010600000101010101" charset="-122"/>
                <a:cs typeface="汉仪雅酷黑 55W" panose="020B0504020202020204" charset="-122"/>
                <a:sym typeface="+mn-ea"/>
              </a:rPr>
              <a:t>简要概述内容</a:t>
            </a:r>
            <a:endParaRPr lang="zh-CN" altLang="en-US" sz="1600">
              <a:solidFill>
                <a:schemeClr val="bg1"/>
              </a:solidFill>
              <a:latin typeface="汉仪大黑简" panose="02010600000101010101" charset="-122"/>
              <a:ea typeface="汉仪大黑简" panose="02010600000101010101" charset="-122"/>
              <a:cs typeface="汉仪雅酷黑 55W" panose="020B0504020202020204" charset="-122"/>
              <a:sym typeface="+mn-ea"/>
            </a:endParaRPr>
          </a:p>
          <a:p>
            <a:pPr algn="ctr" fontAlgn="auto">
              <a:lnSpc>
                <a:spcPct val="130000"/>
              </a:lnSpc>
            </a:pPr>
            <a:r>
              <a:rPr lang="zh-CN" altLang="en-US" sz="1200">
                <a:solidFill>
                  <a:schemeClr val="bg1"/>
                </a:solidFill>
                <a:latin typeface="汉仪大黑简" panose="02010600000101010101" charset="-122"/>
                <a:ea typeface="汉仪大黑简" panose="02010600000101010101" charset="-122"/>
                <a:cs typeface="汉仪雅酷黑 55W" panose="020B0504020202020204" charset="-122"/>
                <a:sym typeface="+mn-ea"/>
              </a:rPr>
              <a:t>单击输入内容，单击输入内容，单击输入内容，单击输入内容，单击输入内容</a:t>
            </a:r>
            <a:endParaRPr lang="zh-CN" altLang="en-US" sz="1200">
              <a:solidFill>
                <a:schemeClr val="bg1"/>
              </a:solidFill>
              <a:latin typeface="汉仪大黑简" panose="02010600000101010101" charset="-122"/>
              <a:ea typeface="汉仪大黑简" panose="02010600000101010101" charset="-122"/>
              <a:cs typeface="汉仪雅酷黑 55W" panose="020B0504020202020204" charset="-122"/>
              <a:sym typeface="+mn-ea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6578600" y="3724275"/>
            <a:ext cx="2044065" cy="1130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 fontAlgn="auto">
              <a:lnSpc>
                <a:spcPct val="130000"/>
              </a:lnSpc>
            </a:pPr>
            <a:r>
              <a:rPr lang="zh-CN" altLang="en-US" sz="1600">
                <a:solidFill>
                  <a:schemeClr val="bg1"/>
                </a:solidFill>
                <a:latin typeface="汉仪大黑简" panose="02010600000101010101" charset="-122"/>
                <a:ea typeface="汉仪大黑简" panose="02010600000101010101" charset="-122"/>
                <a:cs typeface="汉仪雅酷黑 55W" panose="020B0504020202020204" charset="-122"/>
                <a:sym typeface="+mn-ea"/>
              </a:rPr>
              <a:t>简要概述内容</a:t>
            </a:r>
            <a:endParaRPr lang="zh-CN" altLang="en-US" sz="1600">
              <a:solidFill>
                <a:schemeClr val="bg1"/>
              </a:solidFill>
              <a:latin typeface="汉仪大黑简" panose="02010600000101010101" charset="-122"/>
              <a:ea typeface="汉仪大黑简" panose="02010600000101010101" charset="-122"/>
              <a:cs typeface="汉仪雅酷黑 55W" panose="020B0504020202020204" charset="-122"/>
              <a:sym typeface="+mn-ea"/>
            </a:endParaRPr>
          </a:p>
          <a:p>
            <a:pPr algn="ctr" fontAlgn="auto">
              <a:lnSpc>
                <a:spcPct val="130000"/>
              </a:lnSpc>
            </a:pPr>
            <a:r>
              <a:rPr lang="zh-CN" altLang="en-US" sz="1200">
                <a:solidFill>
                  <a:schemeClr val="bg1"/>
                </a:solidFill>
                <a:latin typeface="汉仪大黑简" panose="02010600000101010101" charset="-122"/>
                <a:ea typeface="汉仪大黑简" panose="02010600000101010101" charset="-122"/>
                <a:cs typeface="汉仪雅酷黑 55W" panose="020B0504020202020204" charset="-122"/>
                <a:sym typeface="+mn-ea"/>
              </a:rPr>
              <a:t>单击输入内容，单击输入内容，单击输入内容，单击输入内容，单击输入内容</a:t>
            </a:r>
            <a:endParaRPr lang="zh-CN" altLang="en-US" sz="1200">
              <a:solidFill>
                <a:schemeClr val="bg1"/>
              </a:solidFill>
              <a:latin typeface="汉仪大黑简" panose="02010600000101010101" charset="-122"/>
              <a:ea typeface="汉仪大黑简" panose="02010600000101010101" charset="-122"/>
              <a:cs typeface="汉仪雅酷黑 55W" panose="020B0504020202020204" charset="-122"/>
              <a:sym typeface="+mn-ea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9321800" y="3724275"/>
            <a:ext cx="2044065" cy="1130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 fontAlgn="auto">
              <a:lnSpc>
                <a:spcPct val="130000"/>
              </a:lnSpc>
            </a:pPr>
            <a:r>
              <a:rPr lang="zh-CN" altLang="en-US" sz="1600">
                <a:solidFill>
                  <a:schemeClr val="bg1"/>
                </a:solidFill>
                <a:latin typeface="汉仪大黑简" panose="02010600000101010101" charset="-122"/>
                <a:ea typeface="汉仪大黑简" panose="02010600000101010101" charset="-122"/>
                <a:cs typeface="汉仪雅酷黑 55W" panose="020B0504020202020204" charset="-122"/>
                <a:sym typeface="+mn-ea"/>
              </a:rPr>
              <a:t>简要概述内容</a:t>
            </a:r>
            <a:endParaRPr lang="zh-CN" altLang="en-US" sz="1600">
              <a:solidFill>
                <a:schemeClr val="bg1"/>
              </a:solidFill>
              <a:latin typeface="汉仪大黑简" panose="02010600000101010101" charset="-122"/>
              <a:ea typeface="汉仪大黑简" panose="02010600000101010101" charset="-122"/>
              <a:cs typeface="汉仪雅酷黑 55W" panose="020B0504020202020204" charset="-122"/>
              <a:sym typeface="+mn-ea"/>
            </a:endParaRPr>
          </a:p>
          <a:p>
            <a:pPr algn="ctr" fontAlgn="auto">
              <a:lnSpc>
                <a:spcPct val="130000"/>
              </a:lnSpc>
            </a:pPr>
            <a:r>
              <a:rPr lang="zh-CN" altLang="en-US" sz="1200">
                <a:solidFill>
                  <a:schemeClr val="bg1"/>
                </a:solidFill>
                <a:latin typeface="汉仪大黑简" panose="02010600000101010101" charset="-122"/>
                <a:ea typeface="汉仪大黑简" panose="02010600000101010101" charset="-122"/>
                <a:cs typeface="汉仪雅酷黑 55W" panose="020B0504020202020204" charset="-122"/>
                <a:sym typeface="+mn-ea"/>
              </a:rPr>
              <a:t>单击输入内容，单击输入内容，单击输入内容，单击输入内容，单击输入内容</a:t>
            </a:r>
            <a:endParaRPr lang="zh-CN" altLang="en-US" sz="1200">
              <a:solidFill>
                <a:schemeClr val="bg1"/>
              </a:solidFill>
              <a:latin typeface="汉仪大黑简" panose="02010600000101010101" charset="-122"/>
              <a:ea typeface="汉仪大黑简" panose="02010600000101010101" charset="-122"/>
              <a:cs typeface="汉仪雅酷黑 55W" panose="020B0504020202020204" charset="-122"/>
              <a:sym typeface="+mn-ea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0" y="5705475"/>
            <a:ext cx="12192635" cy="139065"/>
          </a:xfrm>
          <a:prstGeom prst="rect">
            <a:avLst/>
          </a:prstGeom>
          <a:solidFill>
            <a:srgbClr val="4595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27" name="直接连接符 26"/>
          <p:cNvCxnSpPr/>
          <p:nvPr/>
        </p:nvCxnSpPr>
        <p:spPr>
          <a:xfrm>
            <a:off x="6210300" y="2095500"/>
            <a:ext cx="0" cy="3232785"/>
          </a:xfrm>
          <a:prstGeom prst="line">
            <a:avLst/>
          </a:prstGeom>
          <a:ln w="12700">
            <a:solidFill>
              <a:schemeClr val="bg1">
                <a:lumMod val="75000"/>
                <a:alpha val="38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>
            <a:off x="8981440" y="2095500"/>
            <a:ext cx="0" cy="3232785"/>
          </a:xfrm>
          <a:prstGeom prst="line">
            <a:avLst/>
          </a:prstGeom>
          <a:ln w="12700">
            <a:solidFill>
              <a:schemeClr val="bg1">
                <a:lumMod val="75000"/>
                <a:alpha val="38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六边形 29"/>
          <p:cNvSpPr/>
          <p:nvPr/>
        </p:nvSpPr>
        <p:spPr>
          <a:xfrm>
            <a:off x="1352550" y="2390775"/>
            <a:ext cx="1118870" cy="972820"/>
          </a:xfrm>
          <a:prstGeom prst="hexagon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1" name="六边形 30"/>
          <p:cNvSpPr/>
          <p:nvPr/>
        </p:nvSpPr>
        <p:spPr>
          <a:xfrm>
            <a:off x="4173855" y="2390775"/>
            <a:ext cx="1118870" cy="972820"/>
          </a:xfrm>
          <a:prstGeom prst="hexagon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2" name="六边形 31"/>
          <p:cNvSpPr/>
          <p:nvPr/>
        </p:nvSpPr>
        <p:spPr>
          <a:xfrm>
            <a:off x="6995795" y="2390775"/>
            <a:ext cx="1118870" cy="972820"/>
          </a:xfrm>
          <a:prstGeom prst="hexagon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3" name="六边形 32"/>
          <p:cNvSpPr/>
          <p:nvPr/>
        </p:nvSpPr>
        <p:spPr>
          <a:xfrm>
            <a:off x="9697085" y="2390775"/>
            <a:ext cx="1118870" cy="972820"/>
          </a:xfrm>
          <a:prstGeom prst="hexagon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454660" y="305435"/>
            <a:ext cx="695325" cy="657860"/>
            <a:chOff x="1330" y="859"/>
            <a:chExt cx="1095" cy="1036"/>
          </a:xfrm>
          <a:solidFill>
            <a:srgbClr val="459583"/>
          </a:solidFill>
        </p:grpSpPr>
        <p:sp>
          <p:nvSpPr>
            <p:cNvPr id="6" name="十字形 5"/>
            <p:cNvSpPr/>
            <p:nvPr/>
          </p:nvSpPr>
          <p:spPr>
            <a:xfrm>
              <a:off x="1330" y="1055"/>
              <a:ext cx="840" cy="840"/>
            </a:xfrm>
            <a:prstGeom prst="plus">
              <a:avLst>
                <a:gd name="adj" fmla="val 3607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" name="十字形 6"/>
            <p:cNvSpPr/>
            <p:nvPr/>
          </p:nvSpPr>
          <p:spPr>
            <a:xfrm>
              <a:off x="1989" y="859"/>
              <a:ext cx="436" cy="436"/>
            </a:xfrm>
            <a:prstGeom prst="plus">
              <a:avLst>
                <a:gd name="adj" fmla="val 3607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1244600" y="351790"/>
            <a:ext cx="274574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CN" altLang="en-US" sz="320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47000">
                      <a:schemeClr val="accent6">
                        <a:lumMod val="75000"/>
                      </a:schemeClr>
                    </a:gs>
                  </a:gsLst>
                  <a:lin ang="720000" scaled="0"/>
                </a:gradFill>
                <a:uFillTx/>
                <a:latin typeface="庞门正道标题体" panose="02010600030101010101" charset="-122"/>
                <a:ea typeface="庞门正道标题体" panose="02010600030101010101" charset="-122"/>
                <a:cs typeface="汉仪大黑简" panose="02010600000101010101" charset="-122"/>
                <a:sym typeface="+mn-ea"/>
              </a:rPr>
              <a:t>确诊患者病因</a:t>
            </a:r>
            <a:endParaRPr lang="zh-CN" altLang="en-US" sz="3200">
              <a:gradFill>
                <a:gsLst>
                  <a:gs pos="0">
                    <a:schemeClr val="accent5">
                      <a:lumMod val="50000"/>
                    </a:schemeClr>
                  </a:gs>
                  <a:gs pos="47000">
                    <a:schemeClr val="accent6">
                      <a:lumMod val="75000"/>
                    </a:schemeClr>
                  </a:gs>
                </a:gsLst>
                <a:lin ang="720000" scaled="0"/>
              </a:gradFill>
              <a:uFillTx/>
              <a:latin typeface="庞门正道标题体" panose="02010600030101010101" charset="-122"/>
              <a:ea typeface="庞门正道标题体" panose="02010600030101010101" charset="-122"/>
              <a:cs typeface="汉仪大黑简" panose="02010600000101010101" charset="-122"/>
              <a:sym typeface="+mn-ea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1206500" y="923925"/>
            <a:ext cx="3365500" cy="0"/>
          </a:xfrm>
          <a:prstGeom prst="line">
            <a:avLst/>
          </a:prstGeom>
          <a:ln>
            <a:gradFill>
              <a:gsLst>
                <a:gs pos="0">
                  <a:schemeClr val="bg1">
                    <a:lumMod val="65000"/>
                  </a:schemeClr>
                </a:gs>
                <a:gs pos="96000">
                  <a:schemeClr val="bg1">
                    <a:lumMod val="65000"/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图片 51" descr="sharpicons_syringe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37665" y="2609850"/>
            <a:ext cx="515620" cy="515620"/>
          </a:xfrm>
          <a:prstGeom prst="rect">
            <a:avLst/>
          </a:prstGeom>
        </p:spPr>
      </p:pic>
      <p:pic>
        <p:nvPicPr>
          <p:cNvPr id="53" name="图片 52" descr="6-医疗-基因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435475" y="2572385"/>
            <a:ext cx="614680" cy="614680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5" name="矩形 14"/>
          <p:cNvSpPr/>
          <p:nvPr/>
        </p:nvSpPr>
        <p:spPr>
          <a:xfrm>
            <a:off x="635" y="4112895"/>
            <a:ext cx="12191365" cy="2106930"/>
          </a:xfrm>
          <a:prstGeom prst="rect">
            <a:avLst/>
          </a:prstGeom>
          <a:gradFill>
            <a:gsLst>
              <a:gs pos="24000">
                <a:schemeClr val="accent5">
                  <a:lumMod val="50000"/>
                </a:schemeClr>
              </a:gs>
              <a:gs pos="97000">
                <a:schemeClr val="accent6">
                  <a:lumMod val="7500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25" name="组合 24"/>
          <p:cNvGrpSpPr/>
          <p:nvPr/>
        </p:nvGrpSpPr>
        <p:grpSpPr>
          <a:xfrm>
            <a:off x="454660" y="305435"/>
            <a:ext cx="695325" cy="657860"/>
            <a:chOff x="1330" y="859"/>
            <a:chExt cx="1095" cy="1036"/>
          </a:xfrm>
          <a:solidFill>
            <a:srgbClr val="459583"/>
          </a:solidFill>
        </p:grpSpPr>
        <p:sp>
          <p:nvSpPr>
            <p:cNvPr id="10" name="十字形 9"/>
            <p:cNvSpPr/>
            <p:nvPr/>
          </p:nvSpPr>
          <p:spPr>
            <a:xfrm>
              <a:off x="1330" y="1055"/>
              <a:ext cx="840" cy="840"/>
            </a:xfrm>
            <a:prstGeom prst="plus">
              <a:avLst>
                <a:gd name="adj" fmla="val 3607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2" name="十字形 11"/>
            <p:cNvSpPr/>
            <p:nvPr/>
          </p:nvSpPr>
          <p:spPr>
            <a:xfrm>
              <a:off x="1989" y="859"/>
              <a:ext cx="436" cy="436"/>
            </a:xfrm>
            <a:prstGeom prst="plus">
              <a:avLst>
                <a:gd name="adj" fmla="val 3607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1244600" y="351790"/>
            <a:ext cx="274574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CN" altLang="en-US" sz="320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47000">
                      <a:schemeClr val="accent6">
                        <a:lumMod val="75000"/>
                      </a:schemeClr>
                    </a:gs>
                  </a:gsLst>
                  <a:lin ang="720000" scaled="0"/>
                </a:gradFill>
                <a:uFillTx/>
                <a:latin typeface="庞门正道标题体" panose="02010600030101010101" charset="-122"/>
                <a:ea typeface="庞门正道标题体" panose="02010600030101010101" charset="-122"/>
                <a:cs typeface="汉仪大黑简" panose="02010600000101010101" charset="-122"/>
                <a:sym typeface="+mn-ea"/>
              </a:rPr>
              <a:t>确诊患者病因</a:t>
            </a:r>
            <a:endParaRPr lang="zh-CN" altLang="en-US" sz="3200">
              <a:gradFill>
                <a:gsLst>
                  <a:gs pos="0">
                    <a:schemeClr val="accent5">
                      <a:lumMod val="50000"/>
                    </a:schemeClr>
                  </a:gs>
                  <a:gs pos="47000">
                    <a:schemeClr val="accent6">
                      <a:lumMod val="75000"/>
                    </a:schemeClr>
                  </a:gs>
                </a:gsLst>
                <a:lin ang="720000" scaled="0"/>
              </a:gradFill>
              <a:uFillTx/>
              <a:latin typeface="庞门正道标题体" panose="02010600030101010101" charset="-122"/>
              <a:ea typeface="庞门正道标题体" panose="02010600030101010101" charset="-122"/>
              <a:cs typeface="汉仪大黑简" panose="02010600000101010101" charset="-122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88695" y="4394200"/>
            <a:ext cx="5737860" cy="14503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fontAlgn="auto">
              <a:lnSpc>
                <a:spcPct val="130000"/>
              </a:lnSpc>
            </a:pPr>
            <a:r>
              <a:rPr lang="zh-CN" altLang="en-US" sz="2000">
                <a:solidFill>
                  <a:schemeClr val="bg1"/>
                </a:solidFill>
                <a:latin typeface="汉仪大黑简" panose="02010600000101010101" charset="-122"/>
                <a:ea typeface="汉仪大黑简" panose="02010600000101010101" charset="-122"/>
                <a:cs typeface="汉仪雅酷黑 55W" panose="020B0504020202020204" charset="-122"/>
                <a:sym typeface="+mn-ea"/>
              </a:rPr>
              <a:t>简要概述内容</a:t>
            </a:r>
            <a:endParaRPr lang="zh-CN" altLang="en-US" sz="2000">
              <a:solidFill>
                <a:schemeClr val="bg1"/>
              </a:solidFill>
              <a:latin typeface="汉仪大黑简" panose="02010600000101010101" charset="-122"/>
              <a:ea typeface="汉仪大黑简" panose="02010600000101010101" charset="-122"/>
              <a:cs typeface="汉仪雅酷黑 55W" panose="020B0504020202020204" charset="-122"/>
              <a:sym typeface="+mn-ea"/>
            </a:endParaRPr>
          </a:p>
          <a:p>
            <a:pPr algn="l" fontAlgn="auto">
              <a:lnSpc>
                <a:spcPct val="130000"/>
              </a:lnSpc>
            </a:pPr>
            <a:r>
              <a:rPr lang="zh-CN" altLang="en-US" sz="1200">
                <a:solidFill>
                  <a:schemeClr val="bg1"/>
                </a:solidFill>
                <a:latin typeface="汉仪大黑简" panose="02010600000101010101" charset="-122"/>
                <a:ea typeface="汉仪大黑简" panose="02010600000101010101" charset="-122"/>
                <a:cs typeface="汉仪雅酷黑 55W" panose="020B0504020202020204" charset="-122"/>
                <a:sym typeface="+mn-ea"/>
              </a:rPr>
              <a:t>单击输入内容，单击输入内容，单击输入内容，单击输入内容，单击输入内容，单击输入内容，单击输入内容，单击输入内容，单击输入内容，单击输入内容，单击输入内容，</a:t>
            </a:r>
            <a:r>
              <a:rPr lang="zh-CN" altLang="en-US" sz="1200">
                <a:solidFill>
                  <a:schemeClr val="bg1"/>
                </a:solidFill>
                <a:latin typeface="汉仪大黑简" panose="02010600000101010101" charset="-122"/>
                <a:ea typeface="汉仪大黑简" panose="02010600000101010101" charset="-122"/>
                <a:cs typeface="汉仪雅酷黑 55W" panose="020B0504020202020204" charset="-122"/>
                <a:sym typeface="+mn-ea"/>
              </a:rPr>
              <a:t>单击输入内容，单击输入内容，单击输入内容，单击输入内容，单击输入内容，单击输入内容，单击输入内容，单击输入内容</a:t>
            </a:r>
            <a:endParaRPr lang="zh-CN" altLang="en-US" sz="1200">
              <a:solidFill>
                <a:schemeClr val="bg1"/>
              </a:solidFill>
              <a:latin typeface="汉仪大黑简" panose="02010600000101010101" charset="-122"/>
              <a:ea typeface="汉仪大黑简" panose="02010600000101010101" charset="-122"/>
              <a:cs typeface="汉仪雅酷黑 55W" panose="020B0504020202020204" charset="-122"/>
              <a:sym typeface="+mn-ea"/>
            </a:endParaRPr>
          </a:p>
        </p:txBody>
      </p:sp>
      <p:grpSp>
        <p:nvGrpSpPr>
          <p:cNvPr id="23" name="组合 22"/>
          <p:cNvGrpSpPr/>
          <p:nvPr/>
        </p:nvGrpSpPr>
        <p:grpSpPr>
          <a:xfrm rot="0">
            <a:off x="826135" y="1482090"/>
            <a:ext cx="2298700" cy="1905000"/>
            <a:chOff x="3991" y="3530"/>
            <a:chExt cx="3192" cy="2643"/>
          </a:xfrm>
        </p:grpSpPr>
        <p:graphicFrame>
          <p:nvGraphicFramePr>
            <p:cNvPr id="26" name="图表 25"/>
            <p:cNvGraphicFramePr/>
            <p:nvPr/>
          </p:nvGraphicFramePr>
          <p:xfrm>
            <a:off x="3991" y="3530"/>
            <a:ext cx="3192" cy="2643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"/>
            </a:graphicData>
          </a:graphic>
        </p:graphicFrame>
        <p:sp>
          <p:nvSpPr>
            <p:cNvPr id="27" name="文本框 26"/>
            <p:cNvSpPr txBox="1"/>
            <p:nvPr/>
          </p:nvSpPr>
          <p:spPr>
            <a:xfrm>
              <a:off x="4834" y="4130"/>
              <a:ext cx="1734" cy="12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>
                <a:lnSpc>
                  <a:spcPct val="150000"/>
                </a:lnSpc>
              </a:pPr>
              <a:r>
                <a:rPr lang="en-US" altLang="zh-CN" sz="3600">
                  <a:solidFill>
                    <a:schemeClr val="tx1">
                      <a:lumMod val="65000"/>
                      <a:lumOff val="35000"/>
                    </a:schemeClr>
                  </a:solidFill>
                  <a:latin typeface="汉仪大黑简" panose="02010600000101010101" charset="-122"/>
                  <a:ea typeface="汉仪大黑简" panose="02010600000101010101" charset="-122"/>
                  <a:cs typeface="Impact" panose="020B0806030902050204" charset="0"/>
                </a:rPr>
                <a:t>30%</a:t>
              </a:r>
              <a:endParaRPr lang="en-US" altLang="zh-CN" sz="3600">
                <a:solidFill>
                  <a:schemeClr val="tx1">
                    <a:lumMod val="65000"/>
                    <a:lumOff val="35000"/>
                  </a:schemeClr>
                </a:solidFill>
                <a:latin typeface="汉仪大黑简" panose="02010600000101010101" charset="-122"/>
                <a:ea typeface="汉仪大黑简" panose="02010600000101010101" charset="-122"/>
                <a:cs typeface="Impact" panose="020B0806030902050204" charset="0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 rot="0">
            <a:off x="4217035" y="1482090"/>
            <a:ext cx="2298700" cy="1905000"/>
            <a:chOff x="3991" y="3530"/>
            <a:chExt cx="3192" cy="2643"/>
          </a:xfrm>
        </p:grpSpPr>
        <p:graphicFrame>
          <p:nvGraphicFramePr>
            <p:cNvPr id="5" name="图表 4"/>
            <p:cNvGraphicFramePr/>
            <p:nvPr/>
          </p:nvGraphicFramePr>
          <p:xfrm>
            <a:off x="3991" y="3530"/>
            <a:ext cx="3192" cy="2643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7" name="文本框 6"/>
            <p:cNvSpPr txBox="1"/>
            <p:nvPr/>
          </p:nvSpPr>
          <p:spPr>
            <a:xfrm>
              <a:off x="4834" y="4130"/>
              <a:ext cx="1734" cy="12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>
                <a:lnSpc>
                  <a:spcPct val="150000"/>
                </a:lnSpc>
              </a:pPr>
              <a:r>
                <a:rPr lang="en-US" altLang="zh-CN" sz="3600">
                  <a:solidFill>
                    <a:schemeClr val="tx1">
                      <a:lumMod val="65000"/>
                      <a:lumOff val="35000"/>
                    </a:schemeClr>
                  </a:solidFill>
                  <a:latin typeface="汉仪大黑简" panose="02010600000101010101" charset="-122"/>
                  <a:ea typeface="汉仪大黑简" panose="02010600000101010101" charset="-122"/>
                  <a:cs typeface="Impact" panose="020B0806030902050204" charset="0"/>
                </a:rPr>
                <a:t>30%</a:t>
              </a:r>
              <a:endParaRPr lang="en-US" altLang="zh-CN" sz="3600">
                <a:solidFill>
                  <a:schemeClr val="tx1">
                    <a:lumMod val="65000"/>
                    <a:lumOff val="35000"/>
                  </a:schemeClr>
                </a:solidFill>
                <a:latin typeface="汉仪大黑简" panose="02010600000101010101" charset="-122"/>
                <a:ea typeface="汉仪大黑简" panose="02010600000101010101" charset="-122"/>
                <a:cs typeface="Impact" panose="020B0806030902050204" charset="0"/>
              </a:endParaRPr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1269365" y="3332480"/>
            <a:ext cx="1487805" cy="4914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fontAlgn="auto">
              <a:lnSpc>
                <a:spcPct val="130000"/>
              </a:lnSpc>
            </a:pPr>
            <a:r>
              <a:rPr lang="zh-CN" altLang="en-US" sz="2000">
                <a:solidFill>
                  <a:schemeClr val="tx1">
                    <a:lumMod val="65000"/>
                    <a:lumOff val="35000"/>
                  </a:schemeClr>
                </a:solidFill>
                <a:latin typeface="汉仪大黑简" panose="02010600000101010101" charset="-122"/>
                <a:ea typeface="汉仪大黑简" panose="02010600000101010101" charset="-122"/>
                <a:cs typeface="汉仪雅酷黑 55W" panose="020B0504020202020204" charset="-122"/>
                <a:sym typeface="+mn-ea"/>
              </a:rPr>
              <a:t>关键词内容</a:t>
            </a:r>
            <a:endParaRPr lang="zh-CN" altLang="en-US" sz="1200">
              <a:solidFill>
                <a:schemeClr val="tx1">
                  <a:lumMod val="65000"/>
                  <a:lumOff val="35000"/>
                </a:schemeClr>
              </a:solidFill>
              <a:latin typeface="汉仪大黑简" panose="02010600000101010101" charset="-122"/>
              <a:ea typeface="汉仪大黑简" panose="02010600000101010101" charset="-122"/>
              <a:cs typeface="汉仪雅酷黑 55W" panose="020B0504020202020204" charset="-122"/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699000" y="3340735"/>
            <a:ext cx="1487805" cy="4914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fontAlgn="auto">
              <a:lnSpc>
                <a:spcPct val="130000"/>
              </a:lnSpc>
            </a:pPr>
            <a:r>
              <a:rPr lang="zh-CN" altLang="en-US" sz="2000">
                <a:solidFill>
                  <a:schemeClr val="tx1">
                    <a:lumMod val="65000"/>
                    <a:lumOff val="35000"/>
                  </a:schemeClr>
                </a:solidFill>
                <a:latin typeface="汉仪大黑简" panose="02010600000101010101" charset="-122"/>
                <a:ea typeface="汉仪大黑简" panose="02010600000101010101" charset="-122"/>
                <a:cs typeface="汉仪雅酷黑 55W" panose="020B0504020202020204" charset="-122"/>
                <a:sym typeface="+mn-ea"/>
              </a:rPr>
              <a:t>关键词内容</a:t>
            </a:r>
            <a:endParaRPr lang="zh-CN" altLang="en-US" sz="1200">
              <a:solidFill>
                <a:schemeClr val="tx1">
                  <a:lumMod val="65000"/>
                  <a:lumOff val="35000"/>
                </a:schemeClr>
              </a:solidFill>
              <a:latin typeface="汉仪大黑简" panose="02010600000101010101" charset="-122"/>
              <a:ea typeface="汉仪大黑简" panose="02010600000101010101" charset="-122"/>
              <a:cs typeface="汉仪雅酷黑 55W" panose="020B0504020202020204" charset="-122"/>
              <a:sym typeface="+mn-ea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3108325" y="2434590"/>
            <a:ext cx="116840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组合 23"/>
          <p:cNvGrpSpPr/>
          <p:nvPr/>
        </p:nvGrpSpPr>
        <p:grpSpPr>
          <a:xfrm>
            <a:off x="7397750" y="658495"/>
            <a:ext cx="4405630" cy="6198870"/>
            <a:chOff x="11290" y="1037"/>
            <a:chExt cx="6938" cy="9762"/>
          </a:xfrm>
        </p:grpSpPr>
        <p:pic>
          <p:nvPicPr>
            <p:cNvPr id="21" name="图片 20" descr="lucas-vasques-9vnACvX2748-unsplash"/>
            <p:cNvPicPr>
              <a:picLocks noChangeAspect="1"/>
            </p:cNvPicPr>
            <p:nvPr/>
          </p:nvPicPr>
          <p:blipFill>
            <a:blip r:embed="rId3"/>
            <a:srcRect l="32037" r="37651"/>
            <a:stretch>
              <a:fillRect/>
            </a:stretch>
          </p:blipFill>
          <p:spPr>
            <a:xfrm>
              <a:off x="12397" y="1665"/>
              <a:ext cx="3301" cy="7261"/>
            </a:xfrm>
            <a:prstGeom prst="rect">
              <a:avLst/>
            </a:prstGeom>
          </p:spPr>
        </p:pic>
        <p:pic>
          <p:nvPicPr>
            <p:cNvPr id="19" name="图片 18" descr="818e231c89b1db25fdc73689589ee9b4"/>
            <p:cNvPicPr>
              <a:picLocks noChangeAspect="1"/>
            </p:cNvPicPr>
            <p:nvPr/>
          </p:nvPicPr>
          <p:blipFill>
            <a:blip r:embed="rId4"/>
            <a:srcRect l="34773" b="9847"/>
            <a:stretch>
              <a:fillRect/>
            </a:stretch>
          </p:blipFill>
          <p:spPr>
            <a:xfrm>
              <a:off x="11290" y="1037"/>
              <a:ext cx="6939" cy="9763"/>
            </a:xfrm>
            <a:prstGeom prst="rect">
              <a:avLst/>
            </a:prstGeom>
          </p:spPr>
        </p:pic>
      </p:grpSp>
      <p:cxnSp>
        <p:nvCxnSpPr>
          <p:cNvPr id="29" name="直接连接符 28"/>
          <p:cNvCxnSpPr/>
          <p:nvPr/>
        </p:nvCxnSpPr>
        <p:spPr>
          <a:xfrm>
            <a:off x="1206500" y="923925"/>
            <a:ext cx="3365500" cy="0"/>
          </a:xfrm>
          <a:prstGeom prst="line">
            <a:avLst/>
          </a:prstGeom>
          <a:ln>
            <a:gradFill>
              <a:gsLst>
                <a:gs pos="0">
                  <a:schemeClr val="bg1">
                    <a:lumMod val="65000"/>
                  </a:schemeClr>
                </a:gs>
                <a:gs pos="96000">
                  <a:schemeClr val="bg1">
                    <a:lumMod val="65000"/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5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8000">
              <a:schemeClr val="accent5">
                <a:lumMod val="50000"/>
              </a:schemeClr>
            </a:gs>
            <a:gs pos="0">
              <a:schemeClr val="accent6">
                <a:lumMod val="75000"/>
              </a:schemeClr>
            </a:gs>
          </a:gsLst>
          <a:lin ang="11280000" scaled="0"/>
        </a:gradFill>
        <a:effectLst/>
      </p:bgPr>
    </p:bg>
    <p:spTree>
      <p:nvGrpSpPr>
        <p:cNvPr id="1" name=""/>
        <p:cNvGrpSpPr/>
        <p:nvPr/>
      </p:nvGrpSpPr>
      <p:grpSpPr/>
      <p:pic>
        <p:nvPicPr>
          <p:cNvPr id="15" name="图片 14" descr="C:/Users/HP/AppData/Local/Temp/picturecompress_20220201164254/output_17.pngoutput_17"/>
          <p:cNvPicPr>
            <a:picLocks noChangeAspect="1"/>
          </p:cNvPicPr>
          <p:nvPr/>
        </p:nvPicPr>
        <p:blipFill>
          <a:blip r:embed="rId1">
            <a:alphaModFix amt="27000"/>
            <a:grayscl/>
          </a:blip>
          <a:srcRect l="17164" t="5449" r="16185" b="9465"/>
          <a:stretch>
            <a:fillRect/>
          </a:stretch>
        </p:blipFill>
        <p:spPr>
          <a:xfrm>
            <a:off x="0" y="3836035"/>
            <a:ext cx="3884930" cy="302196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66800" y="3068955"/>
            <a:ext cx="4910455" cy="1014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CN" altLang="en-US" sz="6000">
                <a:solidFill>
                  <a:schemeClr val="bg1"/>
                </a:solidFill>
                <a:uFillTx/>
                <a:latin typeface="庞门正道标题体" panose="02010600030101010101" charset="-122"/>
                <a:ea typeface="庞门正道标题体" panose="02010600030101010101" charset="-122"/>
                <a:cs typeface="汉仪大黑简" panose="02010600000101010101" charset="-122"/>
                <a:sym typeface="+mn-ea"/>
              </a:rPr>
              <a:t>制定治疗方案</a:t>
            </a:r>
            <a:endParaRPr lang="zh-CN" altLang="en-US" sz="6000">
              <a:solidFill>
                <a:schemeClr val="bg1"/>
              </a:solidFill>
              <a:uFillTx/>
              <a:latin typeface="庞门正道标题体" panose="02010600030101010101" charset="-122"/>
              <a:ea typeface="庞门正道标题体" panose="02010600030101010101" charset="-122"/>
              <a:cs typeface="汉仪大黑简" panose="02010600000101010101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078230" y="2065655"/>
            <a:ext cx="4846955" cy="1198880"/>
          </a:xfrm>
          <a:prstGeom prst="rect">
            <a:avLst/>
          </a:prstGeom>
          <a:noFill/>
          <a:effectLst>
            <a:outerShdw dir="2700000" sx="101000" sy="101000" algn="tl" rotWithShape="0">
              <a:schemeClr val="accent4">
                <a:lumMod val="20000"/>
                <a:lumOff val="80000"/>
                <a:alpha val="40000"/>
              </a:schemeClr>
            </a:outerShdw>
          </a:effectLst>
        </p:spPr>
        <p:txBody>
          <a:bodyPr wrap="square" rtlCol="0">
            <a:spAutoFit/>
          </a:bodyPr>
          <a:p>
            <a:pPr algn="l" fontAlgn="auto">
              <a:lnSpc>
                <a:spcPct val="100000"/>
              </a:lnSpc>
            </a:pPr>
            <a:r>
              <a:rPr lang="en-US" altLang="zh-CN" sz="7200">
                <a:ln>
                  <a:noFill/>
                </a:ln>
                <a:solidFill>
                  <a:srgbClr val="87C7B7"/>
                </a:solidFill>
                <a:effectLst/>
                <a:latin typeface="庞门正道标题体" panose="02010600030101010101" charset="-122"/>
                <a:ea typeface="庞门正道标题体" panose="02010600030101010101" charset="-122"/>
                <a:cs typeface="Impact" panose="020B0806030902050204" charset="0"/>
                <a:sym typeface="汉仪雅酷黑 75W" panose="020B0804020202020204" pitchFamily="34" charset="-122"/>
              </a:rPr>
              <a:t>PART 02</a:t>
            </a:r>
            <a:endParaRPr lang="en-US" altLang="zh-CN" sz="7200">
              <a:ln>
                <a:noFill/>
              </a:ln>
              <a:solidFill>
                <a:srgbClr val="87C7B7"/>
              </a:solidFill>
              <a:effectLst/>
              <a:latin typeface="庞门正道标题体" panose="02010600030101010101" charset="-122"/>
              <a:ea typeface="庞门正道标题体" panose="02010600030101010101" charset="-122"/>
              <a:cs typeface="Impact" panose="020B0806030902050204" charset="0"/>
              <a:sym typeface="汉仪雅酷黑 75W" panose="020B0804020202020204" pitchFamily="34" charset="-122"/>
            </a:endParaRPr>
          </a:p>
        </p:txBody>
      </p:sp>
      <p:sp>
        <p:nvSpPr>
          <p:cNvPr id="4" name="翊歌作品"/>
          <p:cNvSpPr txBox="1"/>
          <p:nvPr/>
        </p:nvSpPr>
        <p:spPr>
          <a:xfrm>
            <a:off x="1085850" y="3962400"/>
            <a:ext cx="4324985" cy="59880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p>
            <a:pPr algn="l" fontAlgn="auto">
              <a:lnSpc>
                <a:spcPct val="150000"/>
              </a:lnSpc>
            </a:pPr>
            <a:r>
              <a:rPr lang="zh-CN" altLang="en-US" sz="1100" b="1">
                <a:solidFill>
                  <a:schemeClr val="bg1"/>
                </a:solidFill>
                <a:latin typeface="汉仪雅酷黑 55W" panose="020B0504020202020204" charset="-122"/>
                <a:ea typeface="汉仪雅酷黑 55W" panose="020B0504020202020204" charset="-122"/>
                <a:sym typeface="+mn-ea"/>
              </a:rPr>
              <a:t>The most precious thing in life is time. Life, the most brilliant than career. The happiest thing in life is to struggle </a:t>
            </a:r>
            <a:endParaRPr lang="zh-CN" altLang="en-US" sz="1100" b="1">
              <a:solidFill>
                <a:schemeClr val="bg1"/>
              </a:solidFill>
              <a:latin typeface="汉仪雅酷黑 55W" panose="020B0504020202020204" charset="-122"/>
              <a:ea typeface="汉仪雅酷黑 55W" panose="020B0504020202020204" charset="-122"/>
              <a:sym typeface="+mn-ea"/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1606550" y="578485"/>
            <a:ext cx="150685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b="1" dirty="0">
                <a:solidFill>
                  <a:schemeClr val="bg1"/>
                </a:solidFill>
                <a:latin typeface="汉仪雅酷黑 55W" panose="020B0504020202020204" charset="-122"/>
                <a:ea typeface="汉仪雅酷黑 55W" panose="020B0504020202020204" charset="-122"/>
                <a:cs typeface="+mn-ea"/>
                <a:sym typeface="+mn-lt"/>
              </a:rPr>
              <a:t>COMPANIES</a:t>
            </a:r>
            <a:endParaRPr lang="en-US" altLang="zh-CN" b="1" dirty="0">
              <a:solidFill>
                <a:schemeClr val="bg1"/>
              </a:solidFill>
              <a:latin typeface="汉仪雅酷黑 55W" panose="020B0504020202020204" charset="-122"/>
              <a:ea typeface="汉仪雅酷黑 55W" panose="020B0504020202020204" charset="-122"/>
              <a:cs typeface="+mn-ea"/>
              <a:sym typeface="+mn-lt"/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1603375" y="890270"/>
            <a:ext cx="1703705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1200" dirty="0">
                <a:solidFill>
                  <a:schemeClr val="bg1"/>
                </a:solidFill>
                <a:latin typeface="汉仪雅酷黑 55W" panose="020B0504020202020204" charset="-122"/>
                <a:ea typeface="汉仪雅酷黑 55W" panose="020B0504020202020204" charset="-122"/>
                <a:cs typeface="+mn-ea"/>
                <a:sym typeface="+mn-lt"/>
              </a:rPr>
              <a:t>Description &amp; Slogan</a:t>
            </a:r>
            <a:endParaRPr lang="en-US" altLang="zh-CN" sz="1200" dirty="0">
              <a:solidFill>
                <a:schemeClr val="bg1"/>
              </a:solidFill>
              <a:latin typeface="汉仪雅酷黑 55W" panose="020B0504020202020204" charset="-122"/>
              <a:ea typeface="汉仪雅酷黑 55W" panose="020B0504020202020204" charset="-122"/>
              <a:cs typeface="+mn-ea"/>
              <a:sym typeface="+mn-lt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854075" y="516890"/>
            <a:ext cx="695325" cy="657860"/>
            <a:chOff x="1330" y="859"/>
            <a:chExt cx="1095" cy="1036"/>
          </a:xfrm>
        </p:grpSpPr>
        <p:sp>
          <p:nvSpPr>
            <p:cNvPr id="16" name="十字形 15"/>
            <p:cNvSpPr/>
            <p:nvPr/>
          </p:nvSpPr>
          <p:spPr>
            <a:xfrm>
              <a:off x="1330" y="1055"/>
              <a:ext cx="840" cy="840"/>
            </a:xfrm>
            <a:prstGeom prst="plus">
              <a:avLst>
                <a:gd name="adj" fmla="val 36071"/>
              </a:avLst>
            </a:prstGeom>
            <a:solidFill>
              <a:srgbClr val="87C7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7" name="十字形 16"/>
            <p:cNvSpPr/>
            <p:nvPr/>
          </p:nvSpPr>
          <p:spPr>
            <a:xfrm>
              <a:off x="1989" y="859"/>
              <a:ext cx="436" cy="436"/>
            </a:xfrm>
            <a:prstGeom prst="plus">
              <a:avLst>
                <a:gd name="adj" fmla="val 36071"/>
              </a:avLst>
            </a:prstGeom>
            <a:solidFill>
              <a:srgbClr val="87C7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19" name="五边形 18"/>
          <p:cNvSpPr/>
          <p:nvPr/>
        </p:nvSpPr>
        <p:spPr>
          <a:xfrm flipH="1">
            <a:off x="7334250" y="-635"/>
            <a:ext cx="4857750" cy="6858635"/>
          </a:xfrm>
          <a:prstGeom prst="homePlate">
            <a:avLst>
              <a:gd name="adj" fmla="val 46850"/>
            </a:avLst>
          </a:prstGeom>
          <a:blipFill rotWithShape="0">
            <a:blip r:embed="rId2"/>
            <a:stretch>
              <a:fillRect l="-51000" r="-51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30" name="组合 29"/>
          <p:cNvGrpSpPr/>
          <p:nvPr/>
        </p:nvGrpSpPr>
        <p:grpSpPr>
          <a:xfrm>
            <a:off x="6703060" y="-635"/>
            <a:ext cx="3218180" cy="6858000"/>
            <a:chOff x="10196" y="-1"/>
            <a:chExt cx="5068" cy="10800"/>
          </a:xfrm>
        </p:grpSpPr>
        <p:sp>
          <p:nvSpPr>
            <p:cNvPr id="12" name="平行四边形 11"/>
            <p:cNvSpPr/>
            <p:nvPr/>
          </p:nvSpPr>
          <p:spPr>
            <a:xfrm flipH="1">
              <a:off x="10196" y="5483"/>
              <a:ext cx="5069" cy="5317"/>
            </a:xfrm>
            <a:prstGeom prst="parallelogram">
              <a:avLst>
                <a:gd name="adj" fmla="val 62181"/>
              </a:avLst>
            </a:prstGeom>
            <a:solidFill>
              <a:srgbClr val="3C83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3" name="平行四边形 12"/>
            <p:cNvSpPr/>
            <p:nvPr/>
          </p:nvSpPr>
          <p:spPr>
            <a:xfrm>
              <a:off x="10196" y="-1"/>
              <a:ext cx="5069" cy="5484"/>
            </a:xfrm>
            <a:prstGeom prst="parallelogram">
              <a:avLst>
                <a:gd name="adj" fmla="val 62181"/>
              </a:avLst>
            </a:prstGeom>
            <a:solidFill>
              <a:srgbClr val="75BF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1200785" y="5066030"/>
            <a:ext cx="2781935" cy="0"/>
            <a:chOff x="1891" y="7614"/>
            <a:chExt cx="4381" cy="0"/>
          </a:xfrm>
        </p:grpSpPr>
        <p:cxnSp>
          <p:nvCxnSpPr>
            <p:cNvPr id="22" name="直接连接符 21"/>
            <p:cNvCxnSpPr/>
            <p:nvPr/>
          </p:nvCxnSpPr>
          <p:spPr>
            <a:xfrm>
              <a:off x="2940" y="7614"/>
              <a:ext cx="3332" cy="0"/>
            </a:xfrm>
            <a:prstGeom prst="line">
              <a:avLst/>
            </a:prstGeom>
            <a:ln w="127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>
              <a:off x="1891" y="7614"/>
              <a:ext cx="1469" cy="0"/>
            </a:xfrm>
            <a:prstGeom prst="line">
              <a:avLst/>
            </a:prstGeom>
            <a:ln w="57150" cap="rnd">
              <a:solidFill>
                <a:srgbClr val="87C7B7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3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45" name="矩形 44"/>
          <p:cNvSpPr/>
          <p:nvPr/>
        </p:nvSpPr>
        <p:spPr>
          <a:xfrm>
            <a:off x="0" y="3977640"/>
            <a:ext cx="12191365" cy="2040890"/>
          </a:xfrm>
          <a:prstGeom prst="rect">
            <a:avLst/>
          </a:prstGeom>
          <a:gradFill>
            <a:gsLst>
              <a:gs pos="100000">
                <a:schemeClr val="accent6">
                  <a:lumMod val="75000"/>
                </a:schemeClr>
              </a:gs>
              <a:gs pos="0">
                <a:schemeClr val="accent5">
                  <a:lumMod val="50000"/>
                </a:schemeClr>
              </a:gs>
            </a:gsLst>
            <a:lin ang="27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32" name="组合 31"/>
          <p:cNvGrpSpPr/>
          <p:nvPr/>
        </p:nvGrpSpPr>
        <p:grpSpPr>
          <a:xfrm>
            <a:off x="454660" y="305435"/>
            <a:ext cx="695325" cy="657860"/>
            <a:chOff x="1330" y="859"/>
            <a:chExt cx="1095" cy="1036"/>
          </a:xfrm>
          <a:solidFill>
            <a:srgbClr val="459583"/>
          </a:solidFill>
        </p:grpSpPr>
        <p:sp>
          <p:nvSpPr>
            <p:cNvPr id="33" name="十字形 32"/>
            <p:cNvSpPr/>
            <p:nvPr/>
          </p:nvSpPr>
          <p:spPr>
            <a:xfrm>
              <a:off x="1330" y="1055"/>
              <a:ext cx="840" cy="840"/>
            </a:xfrm>
            <a:prstGeom prst="plus">
              <a:avLst>
                <a:gd name="adj" fmla="val 3607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4" name="十字形 33"/>
            <p:cNvSpPr/>
            <p:nvPr/>
          </p:nvSpPr>
          <p:spPr>
            <a:xfrm>
              <a:off x="1989" y="859"/>
              <a:ext cx="436" cy="436"/>
            </a:xfrm>
            <a:prstGeom prst="plus">
              <a:avLst>
                <a:gd name="adj" fmla="val 3607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35" name="文本框 34"/>
          <p:cNvSpPr txBox="1"/>
          <p:nvPr/>
        </p:nvSpPr>
        <p:spPr>
          <a:xfrm>
            <a:off x="1244600" y="351790"/>
            <a:ext cx="274574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CN" altLang="en-US" sz="320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47000">
                      <a:schemeClr val="accent6">
                        <a:lumMod val="75000"/>
                      </a:schemeClr>
                    </a:gs>
                  </a:gsLst>
                  <a:lin ang="720000" scaled="0"/>
                </a:gradFill>
                <a:uFillTx/>
                <a:latin typeface="庞门正道标题体" panose="02010600030101010101" charset="-122"/>
                <a:ea typeface="庞门正道标题体" panose="02010600030101010101" charset="-122"/>
                <a:cs typeface="汉仪大黑简" panose="02010600000101010101" charset="-122"/>
                <a:sym typeface="+mn-ea"/>
              </a:rPr>
              <a:t>制定治疗方案</a:t>
            </a:r>
            <a:endParaRPr lang="zh-CN" altLang="en-US" sz="3200">
              <a:gradFill>
                <a:gsLst>
                  <a:gs pos="0">
                    <a:schemeClr val="accent5">
                      <a:lumMod val="50000"/>
                    </a:schemeClr>
                  </a:gs>
                  <a:gs pos="47000">
                    <a:schemeClr val="accent6">
                      <a:lumMod val="75000"/>
                    </a:schemeClr>
                  </a:gs>
                </a:gsLst>
                <a:lin ang="720000" scaled="0"/>
              </a:gradFill>
              <a:uFillTx/>
              <a:latin typeface="庞门正道标题体" panose="02010600030101010101" charset="-122"/>
              <a:ea typeface="庞门正道标题体" panose="02010600030101010101" charset="-122"/>
              <a:cs typeface="汉仪大黑简" panose="02010600000101010101" charset="-122"/>
              <a:sym typeface="+mn-ea"/>
            </a:endParaRPr>
          </a:p>
        </p:txBody>
      </p:sp>
      <p:cxnSp>
        <p:nvCxnSpPr>
          <p:cNvPr id="36" name="直接连接符 35"/>
          <p:cNvCxnSpPr/>
          <p:nvPr/>
        </p:nvCxnSpPr>
        <p:spPr>
          <a:xfrm>
            <a:off x="1206500" y="923925"/>
            <a:ext cx="3365500" cy="0"/>
          </a:xfrm>
          <a:prstGeom prst="line">
            <a:avLst/>
          </a:prstGeom>
          <a:ln>
            <a:gradFill>
              <a:gsLst>
                <a:gs pos="0">
                  <a:schemeClr val="bg1">
                    <a:lumMod val="65000"/>
                  </a:schemeClr>
                </a:gs>
                <a:gs pos="96000">
                  <a:schemeClr val="bg1">
                    <a:lumMod val="65000"/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组合 45"/>
          <p:cNvGrpSpPr/>
          <p:nvPr/>
        </p:nvGrpSpPr>
        <p:grpSpPr>
          <a:xfrm>
            <a:off x="1149985" y="1757680"/>
            <a:ext cx="2857500" cy="3751580"/>
            <a:chOff x="1739" y="2985"/>
            <a:chExt cx="4500" cy="5908"/>
          </a:xfrm>
        </p:grpSpPr>
        <p:sp>
          <p:nvSpPr>
            <p:cNvPr id="47" name="圆角矩形 46"/>
            <p:cNvSpPr/>
            <p:nvPr/>
          </p:nvSpPr>
          <p:spPr>
            <a:xfrm>
              <a:off x="1739" y="2985"/>
              <a:ext cx="4500" cy="5909"/>
            </a:xfrm>
            <a:prstGeom prst="roundRect">
              <a:avLst>
                <a:gd name="adj" fmla="val 3817"/>
              </a:avLst>
            </a:prstGeom>
            <a:solidFill>
              <a:schemeClr val="bg1"/>
            </a:solidFill>
            <a:ln>
              <a:noFill/>
            </a:ln>
            <a:effectLst>
              <a:outerShdw blurRad="177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8" name="任意多边形 47"/>
            <p:cNvSpPr/>
            <p:nvPr/>
          </p:nvSpPr>
          <p:spPr>
            <a:xfrm>
              <a:off x="1739" y="2985"/>
              <a:ext cx="2179" cy="2104"/>
            </a:xfrm>
            <a:custGeom>
              <a:avLst/>
              <a:gdLst>
                <a:gd name="adj" fmla="val 3817"/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</a:gdLst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179" h="2104">
                  <a:moveTo>
                    <a:pt x="172" y="0"/>
                  </a:moveTo>
                  <a:lnTo>
                    <a:pt x="2179" y="0"/>
                  </a:lnTo>
                  <a:lnTo>
                    <a:pt x="2161" y="10"/>
                  </a:lnTo>
                  <a:cubicBezTo>
                    <a:pt x="1574" y="344"/>
                    <a:pt x="1008" y="812"/>
                    <a:pt x="516" y="1398"/>
                  </a:cubicBezTo>
                  <a:cubicBezTo>
                    <a:pt x="326" y="1624"/>
                    <a:pt x="156" y="1857"/>
                    <a:pt x="6" y="2095"/>
                  </a:cubicBezTo>
                  <a:lnTo>
                    <a:pt x="0" y="2104"/>
                  </a:lnTo>
                  <a:lnTo>
                    <a:pt x="0" y="172"/>
                  </a:lnTo>
                  <a:cubicBezTo>
                    <a:pt x="0" y="77"/>
                    <a:pt x="77" y="0"/>
                    <a:pt x="172" y="0"/>
                  </a:cubicBezTo>
                  <a:close/>
                </a:path>
              </a:pathLst>
            </a:custGeom>
            <a:solidFill>
              <a:srgbClr val="459583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p>
              <a:pPr algn="ctr"/>
              <a:endParaRPr lang="zh-CN" altLang="en-US"/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1882" y="3087"/>
              <a:ext cx="944" cy="91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l" fontAlgn="auto">
                <a:lnSpc>
                  <a:spcPct val="100000"/>
                </a:lnSpc>
              </a:pPr>
              <a:r>
                <a:rPr lang="en-US" altLang="zh-CN" sz="3200">
                  <a:solidFill>
                    <a:schemeClr val="bg1"/>
                  </a:solidFill>
                  <a:latin typeface="汉仪大黑简" panose="02010600000101010101" charset="-122"/>
                  <a:ea typeface="汉仪大黑简" panose="02010600000101010101" charset="-122"/>
                  <a:cs typeface="汉仪雅酷黑 55W" panose="020B0504020202020204" charset="-122"/>
                  <a:sym typeface="+mn-ea"/>
                </a:rPr>
                <a:t>01</a:t>
              </a:r>
              <a:endParaRPr lang="en-US" altLang="zh-CN" sz="3200">
                <a:solidFill>
                  <a:schemeClr val="bg1"/>
                </a:solidFill>
                <a:latin typeface="汉仪大黑简" panose="02010600000101010101" charset="-122"/>
                <a:ea typeface="汉仪大黑简" panose="02010600000101010101" charset="-122"/>
                <a:cs typeface="汉仪雅酷黑 55W" panose="020B0504020202020204" charset="-122"/>
                <a:sym typeface="+mn-ea"/>
              </a:endParaRPr>
            </a:p>
          </p:txBody>
        </p:sp>
      </p:grpSp>
      <p:cxnSp>
        <p:nvCxnSpPr>
          <p:cNvPr id="50" name="直接连接符 49"/>
          <p:cNvCxnSpPr/>
          <p:nvPr/>
        </p:nvCxnSpPr>
        <p:spPr>
          <a:xfrm>
            <a:off x="1483360" y="3291205"/>
            <a:ext cx="2187575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图形 3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707515" y="3675380"/>
            <a:ext cx="262890" cy="262890"/>
          </a:xfrm>
          <a:prstGeom prst="rect">
            <a:avLst/>
          </a:prstGeom>
        </p:spPr>
      </p:pic>
      <p:sp>
        <p:nvSpPr>
          <p:cNvPr id="52" name="文本框 51"/>
          <p:cNvSpPr txBox="1"/>
          <p:nvPr/>
        </p:nvSpPr>
        <p:spPr>
          <a:xfrm>
            <a:off x="2012950" y="3609340"/>
            <a:ext cx="1478915" cy="3473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 fontAlgn="auto">
              <a:lnSpc>
                <a:spcPts val="2000"/>
              </a:lnSpc>
            </a:pP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汉仪大黑简" panose="02010600000101010101" charset="-122"/>
                <a:ea typeface="汉仪大黑简" panose="02010600000101010101" charset="-122"/>
                <a:cs typeface="汉仪雅酷黑 55W" panose="020B0504020202020204" charset="-122"/>
                <a:sym typeface="+mn-ea"/>
              </a:rPr>
              <a:t>单击输入简要内容</a:t>
            </a:r>
            <a:endParaRPr lang="zh-CN" altLang="en-US" sz="1200">
              <a:solidFill>
                <a:schemeClr val="tx1">
                  <a:lumMod val="65000"/>
                  <a:lumOff val="35000"/>
                </a:schemeClr>
              </a:solidFill>
              <a:latin typeface="汉仪大黑简" panose="02010600000101010101" charset="-122"/>
              <a:ea typeface="汉仪大黑简" panose="02010600000101010101" charset="-122"/>
              <a:cs typeface="汉仪雅酷黑 55W" panose="020B0504020202020204" charset="-122"/>
              <a:sym typeface="+mn-ea"/>
            </a:endParaRPr>
          </a:p>
        </p:txBody>
      </p:sp>
      <p:pic>
        <p:nvPicPr>
          <p:cNvPr id="53" name="图形 3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07515" y="4291330"/>
            <a:ext cx="262890" cy="262890"/>
          </a:xfrm>
          <a:prstGeom prst="rect">
            <a:avLst/>
          </a:prstGeom>
        </p:spPr>
      </p:pic>
      <p:sp>
        <p:nvSpPr>
          <p:cNvPr id="54" name="文本框 53"/>
          <p:cNvSpPr txBox="1"/>
          <p:nvPr/>
        </p:nvSpPr>
        <p:spPr>
          <a:xfrm>
            <a:off x="2012950" y="4225290"/>
            <a:ext cx="1478915" cy="3473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 fontAlgn="auto">
              <a:lnSpc>
                <a:spcPts val="2000"/>
              </a:lnSpc>
            </a:pP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汉仪大黑简" panose="02010600000101010101" charset="-122"/>
                <a:ea typeface="汉仪大黑简" panose="02010600000101010101" charset="-122"/>
                <a:cs typeface="汉仪雅酷黑 55W" panose="020B0504020202020204" charset="-122"/>
                <a:sym typeface="+mn-ea"/>
              </a:rPr>
              <a:t>单击输入简要内容</a:t>
            </a:r>
            <a:endParaRPr lang="zh-CN" altLang="en-US" sz="1200">
              <a:solidFill>
                <a:schemeClr val="tx1">
                  <a:lumMod val="65000"/>
                  <a:lumOff val="35000"/>
                </a:schemeClr>
              </a:solidFill>
              <a:latin typeface="汉仪大黑简" panose="02010600000101010101" charset="-122"/>
              <a:ea typeface="汉仪大黑简" panose="02010600000101010101" charset="-122"/>
              <a:cs typeface="汉仪雅酷黑 55W" panose="020B0504020202020204" charset="-122"/>
              <a:sym typeface="+mn-ea"/>
            </a:endParaRPr>
          </a:p>
        </p:txBody>
      </p:sp>
      <p:pic>
        <p:nvPicPr>
          <p:cNvPr id="55" name="图形 3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07515" y="4876800"/>
            <a:ext cx="262890" cy="262890"/>
          </a:xfrm>
          <a:prstGeom prst="rect">
            <a:avLst/>
          </a:prstGeom>
        </p:spPr>
      </p:pic>
      <p:sp>
        <p:nvSpPr>
          <p:cNvPr id="56" name="文本框 55"/>
          <p:cNvSpPr txBox="1"/>
          <p:nvPr/>
        </p:nvSpPr>
        <p:spPr>
          <a:xfrm>
            <a:off x="2012950" y="4810760"/>
            <a:ext cx="1478915" cy="3473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 fontAlgn="auto">
              <a:lnSpc>
                <a:spcPts val="2000"/>
              </a:lnSpc>
            </a:pP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汉仪大黑简" panose="02010600000101010101" charset="-122"/>
                <a:ea typeface="汉仪大黑简" panose="02010600000101010101" charset="-122"/>
                <a:cs typeface="汉仪雅酷黑 55W" panose="020B0504020202020204" charset="-122"/>
                <a:sym typeface="+mn-ea"/>
              </a:rPr>
              <a:t>单击输入简要内容</a:t>
            </a:r>
            <a:endParaRPr lang="zh-CN" altLang="en-US" sz="1200">
              <a:solidFill>
                <a:schemeClr val="tx1">
                  <a:lumMod val="65000"/>
                  <a:lumOff val="35000"/>
                </a:schemeClr>
              </a:solidFill>
              <a:latin typeface="汉仪大黑简" panose="02010600000101010101" charset="-122"/>
              <a:ea typeface="汉仪大黑简" panose="02010600000101010101" charset="-122"/>
              <a:cs typeface="汉仪雅酷黑 55W" panose="020B0504020202020204" charset="-122"/>
              <a:sym typeface="+mn-ea"/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1838325" y="2522220"/>
            <a:ext cx="1478915" cy="3473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 fontAlgn="auto">
              <a:lnSpc>
                <a:spcPts val="2000"/>
              </a:lnSpc>
            </a:pPr>
            <a:r>
              <a:rPr lang="zh-CN" altLang="en-US" sz="2000">
                <a:solidFill>
                  <a:schemeClr val="tx1">
                    <a:lumMod val="65000"/>
                    <a:lumOff val="35000"/>
                  </a:schemeClr>
                </a:solidFill>
                <a:latin typeface="汉仪大黑简" panose="02010600000101010101" charset="-122"/>
                <a:ea typeface="汉仪大黑简" panose="02010600000101010101" charset="-122"/>
                <a:cs typeface="汉仪雅酷黑 55W" panose="020B0504020202020204" charset="-122"/>
                <a:sym typeface="+mn-ea"/>
              </a:rPr>
              <a:t>主标题内容</a:t>
            </a:r>
            <a:endParaRPr lang="zh-CN" altLang="en-US" sz="2000">
              <a:solidFill>
                <a:schemeClr val="tx1">
                  <a:lumMod val="65000"/>
                  <a:lumOff val="35000"/>
                </a:schemeClr>
              </a:solidFill>
              <a:latin typeface="汉仪大黑简" panose="02010600000101010101" charset="-122"/>
              <a:ea typeface="汉仪大黑简" panose="02010600000101010101" charset="-122"/>
              <a:cs typeface="汉仪雅酷黑 55W" panose="020B0504020202020204" charset="-122"/>
              <a:sym typeface="+mn-ea"/>
            </a:endParaRPr>
          </a:p>
        </p:txBody>
      </p:sp>
      <p:grpSp>
        <p:nvGrpSpPr>
          <p:cNvPr id="62" name="组合 61"/>
          <p:cNvGrpSpPr/>
          <p:nvPr/>
        </p:nvGrpSpPr>
        <p:grpSpPr>
          <a:xfrm>
            <a:off x="4752975" y="1757680"/>
            <a:ext cx="2857500" cy="3752215"/>
            <a:chOff x="1739" y="2985"/>
            <a:chExt cx="4500" cy="5909"/>
          </a:xfrm>
        </p:grpSpPr>
        <p:sp>
          <p:nvSpPr>
            <p:cNvPr id="63" name="圆角矩形 62"/>
            <p:cNvSpPr/>
            <p:nvPr/>
          </p:nvSpPr>
          <p:spPr>
            <a:xfrm>
              <a:off x="1739" y="2985"/>
              <a:ext cx="4500" cy="5909"/>
            </a:xfrm>
            <a:prstGeom prst="roundRect">
              <a:avLst>
                <a:gd name="adj" fmla="val 3817"/>
              </a:avLst>
            </a:prstGeom>
            <a:solidFill>
              <a:schemeClr val="bg1"/>
            </a:solidFill>
            <a:ln>
              <a:noFill/>
            </a:ln>
            <a:effectLst>
              <a:outerShdw blurRad="177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4" name="任意多边形 63"/>
            <p:cNvSpPr/>
            <p:nvPr/>
          </p:nvSpPr>
          <p:spPr>
            <a:xfrm>
              <a:off x="1739" y="2985"/>
              <a:ext cx="2179" cy="2104"/>
            </a:xfrm>
            <a:custGeom>
              <a:avLst/>
              <a:gdLst>
                <a:gd name="adj" fmla="val 3817"/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</a:gdLst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179" h="2104">
                  <a:moveTo>
                    <a:pt x="172" y="0"/>
                  </a:moveTo>
                  <a:lnTo>
                    <a:pt x="2179" y="0"/>
                  </a:lnTo>
                  <a:lnTo>
                    <a:pt x="2161" y="10"/>
                  </a:lnTo>
                  <a:cubicBezTo>
                    <a:pt x="1574" y="344"/>
                    <a:pt x="1008" y="812"/>
                    <a:pt x="516" y="1398"/>
                  </a:cubicBezTo>
                  <a:cubicBezTo>
                    <a:pt x="326" y="1624"/>
                    <a:pt x="156" y="1857"/>
                    <a:pt x="6" y="2095"/>
                  </a:cubicBezTo>
                  <a:lnTo>
                    <a:pt x="0" y="2104"/>
                  </a:lnTo>
                  <a:lnTo>
                    <a:pt x="0" y="172"/>
                  </a:lnTo>
                  <a:cubicBezTo>
                    <a:pt x="0" y="77"/>
                    <a:pt x="77" y="0"/>
                    <a:pt x="172" y="0"/>
                  </a:cubicBezTo>
                  <a:close/>
                </a:path>
              </a:pathLst>
            </a:custGeom>
            <a:solidFill>
              <a:srgbClr val="459583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p>
              <a:pPr algn="ctr"/>
              <a:endParaRPr lang="zh-CN" altLang="en-US"/>
            </a:p>
          </p:txBody>
        </p:sp>
        <p:sp>
          <p:nvSpPr>
            <p:cNvPr id="65" name="文本框 64"/>
            <p:cNvSpPr txBox="1"/>
            <p:nvPr/>
          </p:nvSpPr>
          <p:spPr>
            <a:xfrm>
              <a:off x="1882" y="3087"/>
              <a:ext cx="944" cy="91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l" fontAlgn="auto">
                <a:lnSpc>
                  <a:spcPct val="100000"/>
                </a:lnSpc>
              </a:pPr>
              <a:r>
                <a:rPr lang="en-US" altLang="zh-CN" sz="3200">
                  <a:solidFill>
                    <a:schemeClr val="bg1"/>
                  </a:solidFill>
                  <a:latin typeface="汉仪大黑简" panose="02010600000101010101" charset="-122"/>
                  <a:ea typeface="汉仪大黑简" panose="02010600000101010101" charset="-122"/>
                  <a:cs typeface="汉仪雅酷黑 55W" panose="020B0504020202020204" charset="-122"/>
                  <a:sym typeface="+mn-ea"/>
                </a:rPr>
                <a:t>02</a:t>
              </a:r>
              <a:endParaRPr lang="en-US" altLang="zh-CN" sz="3200">
                <a:solidFill>
                  <a:schemeClr val="bg1"/>
                </a:solidFill>
                <a:latin typeface="汉仪大黑简" panose="02010600000101010101" charset="-122"/>
                <a:ea typeface="汉仪大黑简" panose="02010600000101010101" charset="-122"/>
                <a:cs typeface="汉仪雅酷黑 55W" panose="020B0504020202020204" charset="-122"/>
                <a:sym typeface="+mn-ea"/>
              </a:endParaRPr>
            </a:p>
          </p:txBody>
        </p:sp>
      </p:grpSp>
      <p:cxnSp>
        <p:nvCxnSpPr>
          <p:cNvPr id="67" name="直接连接符 66"/>
          <p:cNvCxnSpPr/>
          <p:nvPr/>
        </p:nvCxnSpPr>
        <p:spPr>
          <a:xfrm>
            <a:off x="5086350" y="3291205"/>
            <a:ext cx="2187575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8" name="图形 3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10505" y="3675380"/>
            <a:ext cx="262890" cy="262890"/>
          </a:xfrm>
          <a:prstGeom prst="rect">
            <a:avLst/>
          </a:prstGeom>
        </p:spPr>
      </p:pic>
      <p:sp>
        <p:nvSpPr>
          <p:cNvPr id="69" name="文本框 68"/>
          <p:cNvSpPr txBox="1"/>
          <p:nvPr/>
        </p:nvSpPr>
        <p:spPr>
          <a:xfrm>
            <a:off x="5615940" y="3609340"/>
            <a:ext cx="1478915" cy="3473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 fontAlgn="auto">
              <a:lnSpc>
                <a:spcPts val="2000"/>
              </a:lnSpc>
            </a:pP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汉仪大黑简" panose="02010600000101010101" charset="-122"/>
                <a:ea typeface="汉仪大黑简" panose="02010600000101010101" charset="-122"/>
                <a:cs typeface="汉仪雅酷黑 55W" panose="020B0504020202020204" charset="-122"/>
                <a:sym typeface="+mn-ea"/>
              </a:rPr>
              <a:t>单击输入简要内容</a:t>
            </a:r>
            <a:endParaRPr lang="zh-CN" altLang="en-US" sz="1200">
              <a:solidFill>
                <a:schemeClr val="tx1">
                  <a:lumMod val="65000"/>
                  <a:lumOff val="35000"/>
                </a:schemeClr>
              </a:solidFill>
              <a:latin typeface="汉仪大黑简" panose="02010600000101010101" charset="-122"/>
              <a:ea typeface="汉仪大黑简" panose="02010600000101010101" charset="-122"/>
              <a:cs typeface="汉仪雅酷黑 55W" panose="020B0504020202020204" charset="-122"/>
              <a:sym typeface="+mn-ea"/>
            </a:endParaRPr>
          </a:p>
        </p:txBody>
      </p:sp>
      <p:pic>
        <p:nvPicPr>
          <p:cNvPr id="70" name="图形 3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10505" y="4291330"/>
            <a:ext cx="262890" cy="262890"/>
          </a:xfrm>
          <a:prstGeom prst="rect">
            <a:avLst/>
          </a:prstGeom>
        </p:spPr>
      </p:pic>
      <p:sp>
        <p:nvSpPr>
          <p:cNvPr id="71" name="文本框 70"/>
          <p:cNvSpPr txBox="1"/>
          <p:nvPr/>
        </p:nvSpPr>
        <p:spPr>
          <a:xfrm>
            <a:off x="5615940" y="4225290"/>
            <a:ext cx="1478915" cy="3473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 fontAlgn="auto">
              <a:lnSpc>
                <a:spcPts val="2000"/>
              </a:lnSpc>
            </a:pP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汉仪大黑简" panose="02010600000101010101" charset="-122"/>
                <a:ea typeface="汉仪大黑简" panose="02010600000101010101" charset="-122"/>
                <a:cs typeface="汉仪雅酷黑 55W" panose="020B0504020202020204" charset="-122"/>
                <a:sym typeface="+mn-ea"/>
              </a:rPr>
              <a:t>单击输入简要内容</a:t>
            </a:r>
            <a:endParaRPr lang="zh-CN" altLang="en-US" sz="1200">
              <a:solidFill>
                <a:schemeClr val="tx1">
                  <a:lumMod val="65000"/>
                  <a:lumOff val="35000"/>
                </a:schemeClr>
              </a:solidFill>
              <a:latin typeface="汉仪大黑简" panose="02010600000101010101" charset="-122"/>
              <a:ea typeface="汉仪大黑简" panose="02010600000101010101" charset="-122"/>
              <a:cs typeface="汉仪雅酷黑 55W" panose="020B0504020202020204" charset="-122"/>
              <a:sym typeface="+mn-ea"/>
            </a:endParaRPr>
          </a:p>
        </p:txBody>
      </p:sp>
      <p:pic>
        <p:nvPicPr>
          <p:cNvPr id="72" name="图形 3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10505" y="4876800"/>
            <a:ext cx="262890" cy="262890"/>
          </a:xfrm>
          <a:prstGeom prst="rect">
            <a:avLst/>
          </a:prstGeom>
        </p:spPr>
      </p:pic>
      <p:sp>
        <p:nvSpPr>
          <p:cNvPr id="73" name="文本框 72"/>
          <p:cNvSpPr txBox="1"/>
          <p:nvPr/>
        </p:nvSpPr>
        <p:spPr>
          <a:xfrm>
            <a:off x="5615940" y="4810760"/>
            <a:ext cx="1478915" cy="3473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 fontAlgn="auto">
              <a:lnSpc>
                <a:spcPts val="2000"/>
              </a:lnSpc>
            </a:pP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汉仪大黑简" panose="02010600000101010101" charset="-122"/>
                <a:ea typeface="汉仪大黑简" panose="02010600000101010101" charset="-122"/>
                <a:cs typeface="汉仪雅酷黑 55W" panose="020B0504020202020204" charset="-122"/>
                <a:sym typeface="+mn-ea"/>
              </a:rPr>
              <a:t>单击输入简要内容</a:t>
            </a:r>
            <a:endParaRPr lang="zh-CN" altLang="en-US" sz="1200">
              <a:solidFill>
                <a:schemeClr val="tx1">
                  <a:lumMod val="65000"/>
                  <a:lumOff val="35000"/>
                </a:schemeClr>
              </a:solidFill>
              <a:latin typeface="汉仪大黑简" panose="02010600000101010101" charset="-122"/>
              <a:ea typeface="汉仪大黑简" panose="02010600000101010101" charset="-122"/>
              <a:cs typeface="汉仪雅酷黑 55W" panose="020B0504020202020204" charset="-122"/>
              <a:sym typeface="+mn-ea"/>
            </a:endParaRPr>
          </a:p>
        </p:txBody>
      </p:sp>
      <p:sp>
        <p:nvSpPr>
          <p:cNvPr id="74" name="文本框 73"/>
          <p:cNvSpPr txBox="1"/>
          <p:nvPr/>
        </p:nvSpPr>
        <p:spPr>
          <a:xfrm>
            <a:off x="5441315" y="2522220"/>
            <a:ext cx="1478915" cy="3473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 fontAlgn="auto">
              <a:lnSpc>
                <a:spcPts val="2000"/>
              </a:lnSpc>
            </a:pPr>
            <a:r>
              <a:rPr lang="zh-CN" altLang="en-US" sz="2000">
                <a:solidFill>
                  <a:schemeClr val="tx1">
                    <a:lumMod val="65000"/>
                    <a:lumOff val="35000"/>
                  </a:schemeClr>
                </a:solidFill>
                <a:latin typeface="汉仪大黑简" panose="02010600000101010101" charset="-122"/>
                <a:ea typeface="汉仪大黑简" panose="02010600000101010101" charset="-122"/>
                <a:cs typeface="汉仪雅酷黑 55W" panose="020B0504020202020204" charset="-122"/>
                <a:sym typeface="+mn-ea"/>
              </a:rPr>
              <a:t>主标题内容</a:t>
            </a:r>
            <a:endParaRPr lang="zh-CN" altLang="en-US" sz="2000">
              <a:solidFill>
                <a:schemeClr val="tx1">
                  <a:lumMod val="65000"/>
                  <a:lumOff val="35000"/>
                </a:schemeClr>
              </a:solidFill>
              <a:latin typeface="汉仪大黑简" panose="02010600000101010101" charset="-122"/>
              <a:ea typeface="汉仪大黑简" panose="02010600000101010101" charset="-122"/>
              <a:cs typeface="汉仪雅酷黑 55W" panose="020B0504020202020204" charset="-122"/>
              <a:sym typeface="+mn-ea"/>
            </a:endParaRPr>
          </a:p>
        </p:txBody>
      </p:sp>
      <p:grpSp>
        <p:nvGrpSpPr>
          <p:cNvPr id="75" name="组合 74"/>
          <p:cNvGrpSpPr/>
          <p:nvPr/>
        </p:nvGrpSpPr>
        <p:grpSpPr>
          <a:xfrm>
            <a:off x="8273415" y="1757680"/>
            <a:ext cx="2857500" cy="3752215"/>
            <a:chOff x="1739" y="2985"/>
            <a:chExt cx="4500" cy="5909"/>
          </a:xfrm>
        </p:grpSpPr>
        <p:sp>
          <p:nvSpPr>
            <p:cNvPr id="76" name="圆角矩形 75"/>
            <p:cNvSpPr/>
            <p:nvPr/>
          </p:nvSpPr>
          <p:spPr>
            <a:xfrm>
              <a:off x="1739" y="2985"/>
              <a:ext cx="4500" cy="5909"/>
            </a:xfrm>
            <a:prstGeom prst="roundRect">
              <a:avLst>
                <a:gd name="adj" fmla="val 3817"/>
              </a:avLst>
            </a:prstGeom>
            <a:solidFill>
              <a:schemeClr val="bg1"/>
            </a:solidFill>
            <a:ln>
              <a:noFill/>
            </a:ln>
            <a:effectLst>
              <a:outerShdw blurRad="177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7" name="任意多边形 76"/>
            <p:cNvSpPr/>
            <p:nvPr/>
          </p:nvSpPr>
          <p:spPr>
            <a:xfrm>
              <a:off x="1739" y="2985"/>
              <a:ext cx="2179" cy="2104"/>
            </a:xfrm>
            <a:custGeom>
              <a:avLst/>
              <a:gdLst>
                <a:gd name="adj" fmla="val 3817"/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</a:gdLst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179" h="2104">
                  <a:moveTo>
                    <a:pt x="172" y="0"/>
                  </a:moveTo>
                  <a:lnTo>
                    <a:pt x="2179" y="0"/>
                  </a:lnTo>
                  <a:lnTo>
                    <a:pt x="2161" y="10"/>
                  </a:lnTo>
                  <a:cubicBezTo>
                    <a:pt x="1574" y="344"/>
                    <a:pt x="1008" y="812"/>
                    <a:pt x="516" y="1398"/>
                  </a:cubicBezTo>
                  <a:cubicBezTo>
                    <a:pt x="326" y="1624"/>
                    <a:pt x="156" y="1857"/>
                    <a:pt x="6" y="2095"/>
                  </a:cubicBezTo>
                  <a:lnTo>
                    <a:pt x="0" y="2104"/>
                  </a:lnTo>
                  <a:lnTo>
                    <a:pt x="0" y="172"/>
                  </a:lnTo>
                  <a:cubicBezTo>
                    <a:pt x="0" y="77"/>
                    <a:pt x="77" y="0"/>
                    <a:pt x="172" y="0"/>
                  </a:cubicBezTo>
                  <a:close/>
                </a:path>
              </a:pathLst>
            </a:custGeom>
            <a:solidFill>
              <a:srgbClr val="459583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p>
              <a:pPr algn="ctr"/>
              <a:endParaRPr lang="zh-CN" altLang="en-US"/>
            </a:p>
          </p:txBody>
        </p:sp>
        <p:sp>
          <p:nvSpPr>
            <p:cNvPr id="78" name="文本框 77"/>
            <p:cNvSpPr txBox="1"/>
            <p:nvPr/>
          </p:nvSpPr>
          <p:spPr>
            <a:xfrm>
              <a:off x="1882" y="3087"/>
              <a:ext cx="944" cy="91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l" fontAlgn="auto">
                <a:lnSpc>
                  <a:spcPct val="100000"/>
                </a:lnSpc>
              </a:pPr>
              <a:r>
                <a:rPr lang="en-US" altLang="zh-CN" sz="3200">
                  <a:solidFill>
                    <a:schemeClr val="bg1"/>
                  </a:solidFill>
                  <a:latin typeface="汉仪大黑简" panose="02010600000101010101" charset="-122"/>
                  <a:ea typeface="汉仪大黑简" panose="02010600000101010101" charset="-122"/>
                  <a:cs typeface="汉仪雅酷黑 55W" panose="020B0504020202020204" charset="-122"/>
                  <a:sym typeface="+mn-ea"/>
                </a:rPr>
                <a:t>03</a:t>
              </a:r>
              <a:endParaRPr lang="en-US" altLang="zh-CN" sz="3200">
                <a:solidFill>
                  <a:schemeClr val="bg1"/>
                </a:solidFill>
                <a:latin typeface="汉仪大黑简" panose="02010600000101010101" charset="-122"/>
                <a:ea typeface="汉仪大黑简" panose="02010600000101010101" charset="-122"/>
                <a:cs typeface="汉仪雅酷黑 55W" panose="020B0504020202020204" charset="-122"/>
                <a:sym typeface="+mn-ea"/>
              </a:endParaRPr>
            </a:p>
          </p:txBody>
        </p:sp>
      </p:grpSp>
      <p:cxnSp>
        <p:nvCxnSpPr>
          <p:cNvPr id="79" name="直接连接符 78"/>
          <p:cNvCxnSpPr/>
          <p:nvPr/>
        </p:nvCxnSpPr>
        <p:spPr>
          <a:xfrm>
            <a:off x="8606790" y="3291205"/>
            <a:ext cx="2187575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0" name="图形 3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830945" y="3675380"/>
            <a:ext cx="262890" cy="262890"/>
          </a:xfrm>
          <a:prstGeom prst="rect">
            <a:avLst/>
          </a:prstGeom>
        </p:spPr>
      </p:pic>
      <p:sp>
        <p:nvSpPr>
          <p:cNvPr id="81" name="文本框 80"/>
          <p:cNvSpPr txBox="1"/>
          <p:nvPr/>
        </p:nvSpPr>
        <p:spPr>
          <a:xfrm>
            <a:off x="9136380" y="3609340"/>
            <a:ext cx="1478915" cy="3473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 fontAlgn="auto">
              <a:lnSpc>
                <a:spcPts val="2000"/>
              </a:lnSpc>
            </a:pP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汉仪大黑简" panose="02010600000101010101" charset="-122"/>
                <a:ea typeface="汉仪大黑简" panose="02010600000101010101" charset="-122"/>
                <a:cs typeface="汉仪雅酷黑 55W" panose="020B0504020202020204" charset="-122"/>
                <a:sym typeface="+mn-ea"/>
              </a:rPr>
              <a:t>单击输入简要内容</a:t>
            </a:r>
            <a:endParaRPr lang="zh-CN" altLang="en-US" sz="1200">
              <a:solidFill>
                <a:schemeClr val="tx1">
                  <a:lumMod val="65000"/>
                  <a:lumOff val="35000"/>
                </a:schemeClr>
              </a:solidFill>
              <a:latin typeface="汉仪大黑简" panose="02010600000101010101" charset="-122"/>
              <a:ea typeface="汉仪大黑简" panose="02010600000101010101" charset="-122"/>
              <a:cs typeface="汉仪雅酷黑 55W" panose="020B0504020202020204" charset="-122"/>
              <a:sym typeface="+mn-ea"/>
            </a:endParaRPr>
          </a:p>
        </p:txBody>
      </p:sp>
      <p:pic>
        <p:nvPicPr>
          <p:cNvPr id="82" name="图形 3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830945" y="4291330"/>
            <a:ext cx="262890" cy="262890"/>
          </a:xfrm>
          <a:prstGeom prst="rect">
            <a:avLst/>
          </a:prstGeom>
        </p:spPr>
      </p:pic>
      <p:sp>
        <p:nvSpPr>
          <p:cNvPr id="83" name="文本框 82"/>
          <p:cNvSpPr txBox="1"/>
          <p:nvPr/>
        </p:nvSpPr>
        <p:spPr>
          <a:xfrm>
            <a:off x="9136380" y="4225290"/>
            <a:ext cx="1478915" cy="3473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 fontAlgn="auto">
              <a:lnSpc>
                <a:spcPts val="2000"/>
              </a:lnSpc>
            </a:pP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汉仪大黑简" panose="02010600000101010101" charset="-122"/>
                <a:ea typeface="汉仪大黑简" panose="02010600000101010101" charset="-122"/>
                <a:cs typeface="汉仪雅酷黑 55W" panose="020B0504020202020204" charset="-122"/>
                <a:sym typeface="+mn-ea"/>
              </a:rPr>
              <a:t>单击输入简要内容</a:t>
            </a:r>
            <a:endParaRPr lang="zh-CN" altLang="en-US" sz="1200">
              <a:solidFill>
                <a:schemeClr val="tx1">
                  <a:lumMod val="65000"/>
                  <a:lumOff val="35000"/>
                </a:schemeClr>
              </a:solidFill>
              <a:latin typeface="汉仪大黑简" panose="02010600000101010101" charset="-122"/>
              <a:ea typeface="汉仪大黑简" panose="02010600000101010101" charset="-122"/>
              <a:cs typeface="汉仪雅酷黑 55W" panose="020B0504020202020204" charset="-122"/>
              <a:sym typeface="+mn-ea"/>
            </a:endParaRPr>
          </a:p>
        </p:txBody>
      </p:sp>
      <p:pic>
        <p:nvPicPr>
          <p:cNvPr id="84" name="图形 3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830945" y="4876800"/>
            <a:ext cx="262890" cy="262890"/>
          </a:xfrm>
          <a:prstGeom prst="rect">
            <a:avLst/>
          </a:prstGeom>
        </p:spPr>
      </p:pic>
      <p:sp>
        <p:nvSpPr>
          <p:cNvPr id="85" name="文本框 84"/>
          <p:cNvSpPr txBox="1"/>
          <p:nvPr/>
        </p:nvSpPr>
        <p:spPr>
          <a:xfrm>
            <a:off x="9136380" y="4810760"/>
            <a:ext cx="1478915" cy="3473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 fontAlgn="auto">
              <a:lnSpc>
                <a:spcPts val="2000"/>
              </a:lnSpc>
            </a:pP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汉仪大黑简" panose="02010600000101010101" charset="-122"/>
                <a:ea typeface="汉仪大黑简" panose="02010600000101010101" charset="-122"/>
                <a:cs typeface="汉仪雅酷黑 55W" panose="020B0504020202020204" charset="-122"/>
                <a:sym typeface="+mn-ea"/>
              </a:rPr>
              <a:t>单击输入简要内容</a:t>
            </a:r>
            <a:endParaRPr lang="zh-CN" altLang="en-US" sz="1200">
              <a:solidFill>
                <a:schemeClr val="tx1">
                  <a:lumMod val="65000"/>
                  <a:lumOff val="35000"/>
                </a:schemeClr>
              </a:solidFill>
              <a:latin typeface="汉仪大黑简" panose="02010600000101010101" charset="-122"/>
              <a:ea typeface="汉仪大黑简" panose="02010600000101010101" charset="-122"/>
              <a:cs typeface="汉仪雅酷黑 55W" panose="020B0504020202020204" charset="-122"/>
              <a:sym typeface="+mn-ea"/>
            </a:endParaRPr>
          </a:p>
        </p:txBody>
      </p:sp>
      <p:sp>
        <p:nvSpPr>
          <p:cNvPr id="86" name="文本框 85"/>
          <p:cNvSpPr txBox="1"/>
          <p:nvPr/>
        </p:nvSpPr>
        <p:spPr>
          <a:xfrm>
            <a:off x="8961755" y="2522220"/>
            <a:ext cx="1478915" cy="3473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 fontAlgn="auto">
              <a:lnSpc>
                <a:spcPts val="2000"/>
              </a:lnSpc>
            </a:pPr>
            <a:r>
              <a:rPr lang="zh-CN" altLang="en-US" sz="2000">
                <a:solidFill>
                  <a:schemeClr val="tx1">
                    <a:lumMod val="65000"/>
                    <a:lumOff val="35000"/>
                  </a:schemeClr>
                </a:solidFill>
                <a:latin typeface="汉仪大黑简" panose="02010600000101010101" charset="-122"/>
                <a:ea typeface="汉仪大黑简" panose="02010600000101010101" charset="-122"/>
                <a:cs typeface="汉仪雅酷黑 55W" panose="020B0504020202020204" charset="-122"/>
                <a:sym typeface="+mn-ea"/>
              </a:rPr>
              <a:t>主标题内容</a:t>
            </a:r>
            <a:endParaRPr lang="zh-CN" altLang="en-US" sz="2000">
              <a:solidFill>
                <a:schemeClr val="tx1">
                  <a:lumMod val="65000"/>
                  <a:lumOff val="35000"/>
                </a:schemeClr>
              </a:solidFill>
              <a:latin typeface="汉仪大黑简" panose="02010600000101010101" charset="-122"/>
              <a:ea typeface="汉仪大黑简" panose="02010600000101010101" charset="-122"/>
              <a:cs typeface="汉仪雅酷黑 55W" panose="020B0504020202020204" charset="-122"/>
              <a:sym typeface="+mn-ea"/>
            </a:endParaRPr>
          </a:p>
        </p:txBody>
      </p:sp>
    </p:spTree>
    <p:custDataLst>
      <p:tags r:id="rId11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/>
      <p:grpSp>
        <p:nvGrpSpPr>
          <p:cNvPr id="38" name="组合 37"/>
          <p:cNvGrpSpPr/>
          <p:nvPr/>
        </p:nvGrpSpPr>
        <p:grpSpPr>
          <a:xfrm>
            <a:off x="5607050" y="4730750"/>
            <a:ext cx="5339715" cy="1286510"/>
            <a:chOff x="8560" y="7481"/>
            <a:chExt cx="8409" cy="2026"/>
          </a:xfrm>
        </p:grpSpPr>
        <p:sp>
          <p:nvSpPr>
            <p:cNvPr id="18" name="矩形 17"/>
            <p:cNvSpPr/>
            <p:nvPr/>
          </p:nvSpPr>
          <p:spPr>
            <a:xfrm>
              <a:off x="9017" y="7833"/>
              <a:ext cx="7953" cy="1675"/>
            </a:xfrm>
            <a:prstGeom prst="rect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grpSp>
          <p:nvGrpSpPr>
            <p:cNvPr id="19" name="组合 18"/>
            <p:cNvGrpSpPr/>
            <p:nvPr/>
          </p:nvGrpSpPr>
          <p:grpSpPr>
            <a:xfrm>
              <a:off x="8560" y="7481"/>
              <a:ext cx="2862" cy="1001"/>
              <a:chOff x="8899" y="2029"/>
              <a:chExt cx="2862" cy="1001"/>
            </a:xfrm>
          </p:grpSpPr>
          <p:sp>
            <p:nvSpPr>
              <p:cNvPr id="23" name="等腰三角形 22"/>
              <p:cNvSpPr/>
              <p:nvPr/>
            </p:nvSpPr>
            <p:spPr>
              <a:xfrm rot="10800000">
                <a:off x="8930" y="2770"/>
                <a:ext cx="425" cy="260"/>
              </a:xfrm>
              <a:prstGeom prst="triangle">
                <a:avLst>
                  <a:gd name="adj" fmla="val 0"/>
                </a:avLst>
              </a:prstGeom>
              <a:solidFill>
                <a:srgbClr val="3C837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7" name="任意多边形 26"/>
              <p:cNvSpPr/>
              <p:nvPr/>
            </p:nvSpPr>
            <p:spPr>
              <a:xfrm>
                <a:off x="8899" y="2029"/>
                <a:ext cx="2862" cy="755"/>
              </a:xfrm>
              <a:custGeom>
                <a:avLst/>
                <a:gdLst>
                  <a:gd name="connsiteX0" fmla="*/ 5 w 2862"/>
                  <a:gd name="connsiteY0" fmla="*/ 755 h 755"/>
                  <a:gd name="connsiteX1" fmla="*/ 0 w 2862"/>
                  <a:gd name="connsiteY1" fmla="*/ 6 h 755"/>
                  <a:gd name="connsiteX2" fmla="*/ 2540 w 2862"/>
                  <a:gd name="connsiteY2" fmla="*/ 0 h 755"/>
                  <a:gd name="connsiteX3" fmla="*/ 2862 w 2862"/>
                  <a:gd name="connsiteY3" fmla="*/ 755 h 755"/>
                  <a:gd name="connsiteX4" fmla="*/ 5 w 2862"/>
                  <a:gd name="connsiteY4" fmla="*/ 755 h 7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62" h="755">
                    <a:moveTo>
                      <a:pt x="5" y="755"/>
                    </a:moveTo>
                    <a:lnTo>
                      <a:pt x="0" y="6"/>
                    </a:lnTo>
                    <a:lnTo>
                      <a:pt x="2540" y="0"/>
                    </a:lnTo>
                    <a:lnTo>
                      <a:pt x="2862" y="755"/>
                    </a:lnTo>
                    <a:lnTo>
                      <a:pt x="5" y="755"/>
                    </a:lnTo>
                    <a:close/>
                  </a:path>
                </a:pathLst>
              </a:custGeom>
              <a:solidFill>
                <a:srgbClr val="45958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37" name="组合 36"/>
          <p:cNvGrpSpPr/>
          <p:nvPr/>
        </p:nvGrpSpPr>
        <p:grpSpPr>
          <a:xfrm>
            <a:off x="6279515" y="3192780"/>
            <a:ext cx="5339715" cy="1286510"/>
            <a:chOff x="9619" y="4759"/>
            <a:chExt cx="8409" cy="2026"/>
          </a:xfrm>
        </p:grpSpPr>
        <p:sp>
          <p:nvSpPr>
            <p:cNvPr id="11" name="矩形 10"/>
            <p:cNvSpPr/>
            <p:nvPr/>
          </p:nvSpPr>
          <p:spPr>
            <a:xfrm>
              <a:off x="10076" y="5111"/>
              <a:ext cx="7953" cy="1675"/>
            </a:xfrm>
            <a:prstGeom prst="rect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grpSp>
          <p:nvGrpSpPr>
            <p:cNvPr id="13" name="组合 12"/>
            <p:cNvGrpSpPr/>
            <p:nvPr/>
          </p:nvGrpSpPr>
          <p:grpSpPr>
            <a:xfrm>
              <a:off x="9619" y="4759"/>
              <a:ext cx="2862" cy="1001"/>
              <a:chOff x="8899" y="2029"/>
              <a:chExt cx="2862" cy="1001"/>
            </a:xfrm>
          </p:grpSpPr>
          <p:sp>
            <p:nvSpPr>
              <p:cNvPr id="15" name="等腰三角形 14"/>
              <p:cNvSpPr/>
              <p:nvPr/>
            </p:nvSpPr>
            <p:spPr>
              <a:xfrm rot="10800000">
                <a:off x="8930" y="2770"/>
                <a:ext cx="425" cy="260"/>
              </a:xfrm>
              <a:prstGeom prst="triangle">
                <a:avLst>
                  <a:gd name="adj" fmla="val 0"/>
                </a:avLst>
              </a:prstGeom>
              <a:solidFill>
                <a:srgbClr val="3C837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7" name="任意多边形 16"/>
              <p:cNvSpPr/>
              <p:nvPr/>
            </p:nvSpPr>
            <p:spPr>
              <a:xfrm>
                <a:off x="8899" y="2029"/>
                <a:ext cx="2862" cy="755"/>
              </a:xfrm>
              <a:custGeom>
                <a:avLst/>
                <a:gdLst>
                  <a:gd name="connsiteX0" fmla="*/ 5 w 2862"/>
                  <a:gd name="connsiteY0" fmla="*/ 755 h 755"/>
                  <a:gd name="connsiteX1" fmla="*/ 0 w 2862"/>
                  <a:gd name="connsiteY1" fmla="*/ 6 h 755"/>
                  <a:gd name="connsiteX2" fmla="*/ 2540 w 2862"/>
                  <a:gd name="connsiteY2" fmla="*/ 0 h 755"/>
                  <a:gd name="connsiteX3" fmla="*/ 2862 w 2862"/>
                  <a:gd name="connsiteY3" fmla="*/ 755 h 755"/>
                  <a:gd name="connsiteX4" fmla="*/ 5 w 2862"/>
                  <a:gd name="connsiteY4" fmla="*/ 755 h 7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62" h="755">
                    <a:moveTo>
                      <a:pt x="5" y="755"/>
                    </a:moveTo>
                    <a:lnTo>
                      <a:pt x="0" y="6"/>
                    </a:lnTo>
                    <a:lnTo>
                      <a:pt x="2540" y="0"/>
                    </a:lnTo>
                    <a:lnTo>
                      <a:pt x="2862" y="755"/>
                    </a:lnTo>
                    <a:lnTo>
                      <a:pt x="5" y="755"/>
                    </a:lnTo>
                    <a:close/>
                  </a:path>
                </a:pathLst>
              </a:custGeom>
              <a:solidFill>
                <a:srgbClr val="45958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36" name="组合 35"/>
          <p:cNvGrpSpPr/>
          <p:nvPr/>
        </p:nvGrpSpPr>
        <p:grpSpPr>
          <a:xfrm>
            <a:off x="5607050" y="1607185"/>
            <a:ext cx="5339715" cy="1286510"/>
            <a:chOff x="8560" y="1932"/>
            <a:chExt cx="8409" cy="2026"/>
          </a:xfrm>
        </p:grpSpPr>
        <p:sp>
          <p:nvSpPr>
            <p:cNvPr id="5" name="矩形 4"/>
            <p:cNvSpPr/>
            <p:nvPr/>
          </p:nvSpPr>
          <p:spPr>
            <a:xfrm>
              <a:off x="9017" y="2284"/>
              <a:ext cx="7953" cy="1675"/>
            </a:xfrm>
            <a:prstGeom prst="rect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grpSp>
          <p:nvGrpSpPr>
            <p:cNvPr id="9" name="组合 8"/>
            <p:cNvGrpSpPr/>
            <p:nvPr/>
          </p:nvGrpSpPr>
          <p:grpSpPr>
            <a:xfrm>
              <a:off x="8560" y="1932"/>
              <a:ext cx="2862" cy="1001"/>
              <a:chOff x="8899" y="2029"/>
              <a:chExt cx="2862" cy="1001"/>
            </a:xfrm>
          </p:grpSpPr>
          <p:sp>
            <p:nvSpPr>
              <p:cNvPr id="7" name="等腰三角形 6"/>
              <p:cNvSpPr/>
              <p:nvPr/>
            </p:nvSpPr>
            <p:spPr>
              <a:xfrm rot="10800000">
                <a:off x="8930" y="2770"/>
                <a:ext cx="425" cy="260"/>
              </a:xfrm>
              <a:prstGeom prst="triangle">
                <a:avLst>
                  <a:gd name="adj" fmla="val 0"/>
                </a:avLst>
              </a:prstGeom>
              <a:solidFill>
                <a:srgbClr val="3C837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6" name="任意多边形 5"/>
              <p:cNvSpPr/>
              <p:nvPr/>
            </p:nvSpPr>
            <p:spPr>
              <a:xfrm>
                <a:off x="8899" y="2029"/>
                <a:ext cx="2862" cy="755"/>
              </a:xfrm>
              <a:custGeom>
                <a:avLst/>
                <a:gdLst>
                  <a:gd name="connsiteX0" fmla="*/ 5 w 2862"/>
                  <a:gd name="connsiteY0" fmla="*/ 755 h 755"/>
                  <a:gd name="connsiteX1" fmla="*/ 0 w 2862"/>
                  <a:gd name="connsiteY1" fmla="*/ 6 h 755"/>
                  <a:gd name="connsiteX2" fmla="*/ 2540 w 2862"/>
                  <a:gd name="connsiteY2" fmla="*/ 0 h 755"/>
                  <a:gd name="connsiteX3" fmla="*/ 2862 w 2862"/>
                  <a:gd name="connsiteY3" fmla="*/ 755 h 755"/>
                  <a:gd name="connsiteX4" fmla="*/ 5 w 2862"/>
                  <a:gd name="connsiteY4" fmla="*/ 755 h 7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62" h="755">
                    <a:moveTo>
                      <a:pt x="5" y="755"/>
                    </a:moveTo>
                    <a:lnTo>
                      <a:pt x="0" y="6"/>
                    </a:lnTo>
                    <a:lnTo>
                      <a:pt x="2540" y="0"/>
                    </a:lnTo>
                    <a:lnTo>
                      <a:pt x="2862" y="755"/>
                    </a:lnTo>
                    <a:lnTo>
                      <a:pt x="5" y="755"/>
                    </a:lnTo>
                    <a:close/>
                  </a:path>
                </a:pathLst>
              </a:custGeom>
              <a:solidFill>
                <a:srgbClr val="45958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</p:grpSp>
      <p:sp>
        <p:nvSpPr>
          <p:cNvPr id="39" name="直角三角形 38"/>
          <p:cNvSpPr/>
          <p:nvPr/>
        </p:nvSpPr>
        <p:spPr>
          <a:xfrm>
            <a:off x="0" y="1578610"/>
            <a:ext cx="4609465" cy="5279390"/>
          </a:xfrm>
          <a:prstGeom prst="rtTriangl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1" name="直角三角形 40"/>
          <p:cNvSpPr/>
          <p:nvPr/>
        </p:nvSpPr>
        <p:spPr>
          <a:xfrm>
            <a:off x="23495" y="3013075"/>
            <a:ext cx="3415030" cy="3845560"/>
          </a:xfrm>
          <a:prstGeom prst="rtTriangle">
            <a:avLst/>
          </a:prstGeom>
          <a:gradFill>
            <a:gsLst>
              <a:gs pos="24000">
                <a:schemeClr val="accent5">
                  <a:lumMod val="50000"/>
                </a:schemeClr>
              </a:gs>
              <a:gs pos="97000">
                <a:schemeClr val="accent6">
                  <a:lumMod val="7500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2" name="平行四边形 41"/>
          <p:cNvSpPr/>
          <p:nvPr/>
        </p:nvSpPr>
        <p:spPr>
          <a:xfrm flipH="1">
            <a:off x="233680" y="4239260"/>
            <a:ext cx="2901315" cy="2533015"/>
          </a:xfrm>
          <a:prstGeom prst="parallelogram">
            <a:avLst>
              <a:gd name="adj" fmla="val 86563"/>
            </a:avLst>
          </a:prstGeom>
          <a:gradFill>
            <a:gsLst>
              <a:gs pos="24000">
                <a:schemeClr val="bg1">
                  <a:alpha val="37000"/>
                </a:schemeClr>
              </a:gs>
              <a:gs pos="97000">
                <a:schemeClr val="bg1">
                  <a:alpha val="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平行四边形 7"/>
          <p:cNvSpPr/>
          <p:nvPr/>
        </p:nvSpPr>
        <p:spPr>
          <a:xfrm flipH="1">
            <a:off x="1916430" y="4677410"/>
            <a:ext cx="2073910" cy="1656080"/>
          </a:xfrm>
          <a:prstGeom prst="parallelogram">
            <a:avLst>
              <a:gd name="adj" fmla="val 88266"/>
            </a:avLst>
          </a:prstGeom>
          <a:gradFill>
            <a:gsLst>
              <a:gs pos="24000">
                <a:schemeClr val="bg1">
                  <a:alpha val="37000"/>
                </a:schemeClr>
              </a:gs>
              <a:gs pos="97000">
                <a:schemeClr val="bg1">
                  <a:alpha val="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2" name="文本框 31"/>
          <p:cNvSpPr txBox="1"/>
          <p:nvPr/>
        </p:nvSpPr>
        <p:spPr>
          <a:xfrm>
            <a:off x="6174105" y="2154555"/>
            <a:ext cx="4650740" cy="570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fontAlgn="auto">
              <a:lnSpc>
                <a:spcPct val="130000"/>
              </a:lnSpc>
            </a:pP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汉仪大黑简" panose="02010600000101010101" charset="-122"/>
                <a:ea typeface="汉仪大黑简" panose="02010600000101010101" charset="-122"/>
                <a:cs typeface="汉仪雅酷黑 55W" panose="020B0504020202020204" charset="-122"/>
                <a:sym typeface="+mn-ea"/>
              </a:rPr>
              <a:t>单击输入内容，单击输入内容，单击输入内容，单击输入内容，单击输入内容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汉仪大黑简" panose="02010600000101010101" charset="-122"/>
                <a:ea typeface="汉仪大黑简" panose="02010600000101010101" charset="-122"/>
                <a:cs typeface="汉仪雅酷黑 55W" panose="020B0504020202020204" charset="-122"/>
                <a:sym typeface="+mn-ea"/>
              </a:rPr>
              <a:t>，单击输入内容，单击输入内容，单击输入内容</a:t>
            </a:r>
            <a:endParaRPr lang="zh-CN" altLang="en-US" sz="1200">
              <a:solidFill>
                <a:schemeClr val="tx1">
                  <a:lumMod val="65000"/>
                  <a:lumOff val="35000"/>
                </a:schemeClr>
              </a:solidFill>
              <a:latin typeface="汉仪大黑简" panose="02010600000101010101" charset="-122"/>
              <a:ea typeface="汉仪大黑简" panose="02010600000101010101" charset="-122"/>
              <a:cs typeface="汉仪雅酷黑 55W" panose="020B0504020202020204" charset="-122"/>
              <a:sym typeface="+mn-ea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6864350" y="3729355"/>
            <a:ext cx="4618355" cy="570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fontAlgn="auto">
              <a:lnSpc>
                <a:spcPct val="130000"/>
              </a:lnSpc>
            </a:pP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汉仪大黑简" panose="02010600000101010101" charset="-122"/>
                <a:ea typeface="汉仪大黑简" panose="02010600000101010101" charset="-122"/>
                <a:cs typeface="汉仪雅酷黑 55W" panose="020B0504020202020204" charset="-122"/>
                <a:sym typeface="+mn-ea"/>
              </a:rPr>
              <a:t>单击输入内容，单击输入内容，单击输入内容，单击输入内容，单击输入内容，单击输入内容，单击输入内容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汉仪大黑简" panose="02010600000101010101" charset="-122"/>
                <a:ea typeface="汉仪大黑简" panose="02010600000101010101" charset="-122"/>
                <a:cs typeface="汉仪雅酷黑 55W" panose="020B0504020202020204" charset="-122"/>
                <a:sym typeface="+mn-ea"/>
              </a:rPr>
              <a:t>，单击输入内容</a:t>
            </a:r>
            <a:endParaRPr lang="zh-CN" altLang="en-US" sz="1200">
              <a:solidFill>
                <a:schemeClr val="tx1">
                  <a:lumMod val="65000"/>
                  <a:lumOff val="35000"/>
                </a:schemeClr>
              </a:solidFill>
              <a:latin typeface="汉仪大黑简" panose="02010600000101010101" charset="-122"/>
              <a:ea typeface="汉仪大黑简" panose="02010600000101010101" charset="-122"/>
              <a:cs typeface="汉仪雅酷黑 55W" panose="020B0504020202020204" charset="-122"/>
              <a:sym typeface="+mn-ea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6159500" y="5253355"/>
            <a:ext cx="4665345" cy="570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fontAlgn="auto">
              <a:lnSpc>
                <a:spcPct val="130000"/>
              </a:lnSpc>
            </a:pP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汉仪大黑简" panose="02010600000101010101" charset="-122"/>
                <a:ea typeface="汉仪大黑简" panose="02010600000101010101" charset="-122"/>
                <a:cs typeface="汉仪雅酷黑 55W" panose="020B0504020202020204" charset="-122"/>
                <a:sym typeface="+mn-ea"/>
              </a:rPr>
              <a:t>单击输入内容，单击输入内容，单击输入内容，单击输入内容，单击输入内容，单击输入内容，单击输入内容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汉仪大黑简" panose="02010600000101010101" charset="-122"/>
                <a:ea typeface="汉仪大黑简" panose="02010600000101010101" charset="-122"/>
                <a:cs typeface="汉仪雅酷黑 55W" panose="020B0504020202020204" charset="-122"/>
                <a:sym typeface="+mn-ea"/>
              </a:rPr>
              <a:t>，单击输入内容</a:t>
            </a:r>
            <a:endParaRPr lang="zh-CN" altLang="en-US" sz="1200">
              <a:solidFill>
                <a:schemeClr val="tx1">
                  <a:lumMod val="65000"/>
                  <a:lumOff val="35000"/>
                </a:schemeClr>
              </a:solidFill>
              <a:latin typeface="汉仪大黑简" panose="02010600000101010101" charset="-122"/>
              <a:ea typeface="汉仪大黑简" panose="02010600000101010101" charset="-122"/>
              <a:cs typeface="汉仪雅酷黑 55W" panose="020B0504020202020204" charset="-122"/>
              <a:sym typeface="+mn-ea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5814695" y="1582420"/>
            <a:ext cx="1326515" cy="4508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fontAlgn="auto">
              <a:lnSpc>
                <a:spcPct val="130000"/>
              </a:lnSpc>
            </a:pPr>
            <a:r>
              <a:rPr lang="zh-CN" altLang="en-US">
                <a:solidFill>
                  <a:schemeClr val="bg1"/>
                </a:solidFill>
                <a:latin typeface="庞门正道标题体" panose="02010600030101010101" charset="-122"/>
                <a:ea typeface="庞门正道标题体" panose="02010600030101010101" charset="-122"/>
                <a:cs typeface="汉仪雅酷黑 55W" panose="020B0504020202020204" charset="-122"/>
                <a:sym typeface="+mn-ea"/>
              </a:rPr>
              <a:t>关键词内容</a:t>
            </a:r>
            <a:r>
              <a:rPr lang="en-US" altLang="zh-CN">
                <a:solidFill>
                  <a:schemeClr val="bg1"/>
                </a:solidFill>
                <a:latin typeface="庞门正道标题体" panose="02010600030101010101" charset="-122"/>
                <a:ea typeface="庞门正道标题体" panose="02010600030101010101" charset="-122"/>
                <a:cs typeface="汉仪雅酷黑 55W" panose="020B0504020202020204" charset="-122"/>
                <a:sym typeface="+mn-ea"/>
              </a:rPr>
              <a:t> </a:t>
            </a:r>
            <a:endParaRPr lang="en-US" altLang="zh-CN">
              <a:solidFill>
                <a:schemeClr val="bg1"/>
              </a:solidFill>
              <a:latin typeface="庞门正道标题体" panose="02010600030101010101" charset="-122"/>
              <a:ea typeface="庞门正道标题体" panose="02010600030101010101" charset="-122"/>
              <a:cs typeface="汉仪雅酷黑 55W" panose="020B0504020202020204" charset="-122"/>
              <a:sym typeface="+mn-ea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6524625" y="3173730"/>
            <a:ext cx="1326515" cy="4508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fontAlgn="auto">
              <a:lnSpc>
                <a:spcPct val="130000"/>
              </a:lnSpc>
            </a:pPr>
            <a:r>
              <a:rPr lang="zh-CN" altLang="en-US">
                <a:solidFill>
                  <a:schemeClr val="bg1"/>
                </a:solidFill>
                <a:latin typeface="庞门正道标题体" panose="02010600030101010101" charset="-122"/>
                <a:ea typeface="庞门正道标题体" panose="02010600030101010101" charset="-122"/>
                <a:cs typeface="汉仪雅酷黑 55W" panose="020B0504020202020204" charset="-122"/>
                <a:sym typeface="+mn-ea"/>
              </a:rPr>
              <a:t>关键词内容</a:t>
            </a:r>
            <a:r>
              <a:rPr lang="en-US" altLang="zh-CN">
                <a:solidFill>
                  <a:schemeClr val="bg1"/>
                </a:solidFill>
                <a:latin typeface="庞门正道标题体" panose="02010600030101010101" charset="-122"/>
                <a:ea typeface="庞门正道标题体" panose="02010600030101010101" charset="-122"/>
                <a:cs typeface="汉仪雅酷黑 55W" panose="020B0504020202020204" charset="-122"/>
                <a:sym typeface="+mn-ea"/>
              </a:rPr>
              <a:t> </a:t>
            </a:r>
            <a:endParaRPr lang="en-US" altLang="zh-CN">
              <a:solidFill>
                <a:schemeClr val="bg1"/>
              </a:solidFill>
              <a:latin typeface="庞门正道标题体" panose="02010600030101010101" charset="-122"/>
              <a:ea typeface="庞门正道标题体" panose="02010600030101010101" charset="-122"/>
              <a:cs typeface="汉仪雅酷黑 55W" panose="020B0504020202020204" charset="-122"/>
              <a:sym typeface="+mn-ea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5852160" y="4744085"/>
            <a:ext cx="1326515" cy="4508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fontAlgn="auto">
              <a:lnSpc>
                <a:spcPct val="130000"/>
              </a:lnSpc>
            </a:pPr>
            <a:r>
              <a:rPr lang="zh-CN" altLang="en-US">
                <a:solidFill>
                  <a:schemeClr val="bg1"/>
                </a:solidFill>
                <a:latin typeface="庞门正道标题体" panose="02010600030101010101" charset="-122"/>
                <a:ea typeface="庞门正道标题体" panose="02010600030101010101" charset="-122"/>
                <a:cs typeface="汉仪雅酷黑 55W" panose="020B0504020202020204" charset="-122"/>
                <a:sym typeface="+mn-ea"/>
              </a:rPr>
              <a:t>关键词内容</a:t>
            </a:r>
            <a:r>
              <a:rPr lang="en-US" altLang="zh-CN">
                <a:solidFill>
                  <a:schemeClr val="bg1"/>
                </a:solidFill>
                <a:latin typeface="庞门正道标题体" panose="02010600030101010101" charset="-122"/>
                <a:ea typeface="庞门正道标题体" panose="02010600030101010101" charset="-122"/>
                <a:cs typeface="汉仪雅酷黑 55W" panose="020B0504020202020204" charset="-122"/>
                <a:sym typeface="+mn-ea"/>
              </a:rPr>
              <a:t> </a:t>
            </a:r>
            <a:endParaRPr lang="en-US" altLang="zh-CN">
              <a:solidFill>
                <a:schemeClr val="bg1"/>
              </a:solidFill>
              <a:latin typeface="庞门正道标题体" panose="02010600030101010101" charset="-122"/>
              <a:ea typeface="庞门正道标题体" panose="02010600030101010101" charset="-122"/>
              <a:cs typeface="汉仪雅酷黑 55W" panose="020B0504020202020204" charset="-122"/>
              <a:sym typeface="+mn-ea"/>
            </a:endParaRPr>
          </a:p>
        </p:txBody>
      </p:sp>
      <p:sp>
        <p:nvSpPr>
          <p:cNvPr id="46" name="单圆角矩形 45"/>
          <p:cNvSpPr/>
          <p:nvPr/>
        </p:nvSpPr>
        <p:spPr>
          <a:xfrm>
            <a:off x="1567180" y="1503045"/>
            <a:ext cx="3429000" cy="4552950"/>
          </a:xfrm>
          <a:prstGeom prst="round1Rect">
            <a:avLst>
              <a:gd name="adj" fmla="val 43444"/>
            </a:avLst>
          </a:prstGeom>
          <a:blipFill rotWithShape="1">
            <a:blip r:embed="rId1"/>
            <a:stretch>
              <a:fillRect l="-52000" r="-40000"/>
            </a:stretch>
          </a:blip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49" name="组合 48"/>
          <p:cNvGrpSpPr/>
          <p:nvPr/>
        </p:nvGrpSpPr>
        <p:grpSpPr>
          <a:xfrm>
            <a:off x="454660" y="305435"/>
            <a:ext cx="695325" cy="657860"/>
            <a:chOff x="1330" y="859"/>
            <a:chExt cx="1095" cy="1036"/>
          </a:xfrm>
          <a:solidFill>
            <a:srgbClr val="459583"/>
          </a:solidFill>
        </p:grpSpPr>
        <p:sp>
          <p:nvSpPr>
            <p:cNvPr id="50" name="十字形 49"/>
            <p:cNvSpPr/>
            <p:nvPr/>
          </p:nvSpPr>
          <p:spPr>
            <a:xfrm>
              <a:off x="1330" y="1055"/>
              <a:ext cx="840" cy="840"/>
            </a:xfrm>
            <a:prstGeom prst="plus">
              <a:avLst>
                <a:gd name="adj" fmla="val 3607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1" name="十字形 50"/>
            <p:cNvSpPr/>
            <p:nvPr/>
          </p:nvSpPr>
          <p:spPr>
            <a:xfrm>
              <a:off x="1989" y="859"/>
              <a:ext cx="436" cy="436"/>
            </a:xfrm>
            <a:prstGeom prst="plus">
              <a:avLst>
                <a:gd name="adj" fmla="val 3607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52" name="文本框 51"/>
          <p:cNvSpPr txBox="1"/>
          <p:nvPr/>
        </p:nvSpPr>
        <p:spPr>
          <a:xfrm>
            <a:off x="1244600" y="351790"/>
            <a:ext cx="274574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CN" altLang="en-US" sz="320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47000">
                      <a:schemeClr val="accent6">
                        <a:lumMod val="75000"/>
                      </a:schemeClr>
                    </a:gs>
                  </a:gsLst>
                  <a:lin ang="720000" scaled="0"/>
                </a:gradFill>
                <a:uFillTx/>
                <a:latin typeface="庞门正道标题体" panose="02010600030101010101" charset="-122"/>
                <a:ea typeface="庞门正道标题体" panose="02010600030101010101" charset="-122"/>
                <a:cs typeface="汉仪大黑简" panose="02010600000101010101" charset="-122"/>
                <a:sym typeface="+mn-ea"/>
              </a:rPr>
              <a:t>制定治疗方案</a:t>
            </a:r>
            <a:endParaRPr lang="zh-CN" altLang="en-US" sz="3200">
              <a:gradFill>
                <a:gsLst>
                  <a:gs pos="0">
                    <a:schemeClr val="accent5">
                      <a:lumMod val="50000"/>
                    </a:schemeClr>
                  </a:gs>
                  <a:gs pos="47000">
                    <a:schemeClr val="accent6">
                      <a:lumMod val="75000"/>
                    </a:schemeClr>
                  </a:gs>
                </a:gsLst>
                <a:lin ang="720000" scaled="0"/>
              </a:gradFill>
              <a:uFillTx/>
              <a:latin typeface="庞门正道标题体" panose="02010600030101010101" charset="-122"/>
              <a:ea typeface="庞门正道标题体" panose="02010600030101010101" charset="-122"/>
              <a:cs typeface="汉仪大黑简" panose="02010600000101010101" charset="-122"/>
              <a:sym typeface="+mn-ea"/>
            </a:endParaRPr>
          </a:p>
        </p:txBody>
      </p:sp>
      <p:cxnSp>
        <p:nvCxnSpPr>
          <p:cNvPr id="53" name="直接连接符 52"/>
          <p:cNvCxnSpPr/>
          <p:nvPr/>
        </p:nvCxnSpPr>
        <p:spPr>
          <a:xfrm>
            <a:off x="1206500" y="923925"/>
            <a:ext cx="3365500" cy="0"/>
          </a:xfrm>
          <a:prstGeom prst="line">
            <a:avLst/>
          </a:prstGeom>
          <a:ln>
            <a:gradFill>
              <a:gsLst>
                <a:gs pos="0">
                  <a:schemeClr val="bg1">
                    <a:lumMod val="65000"/>
                  </a:schemeClr>
                </a:gs>
                <a:gs pos="96000">
                  <a:schemeClr val="bg1">
                    <a:lumMod val="65000"/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海边度假">
      <a:dk1>
        <a:srgbClr val="000000"/>
      </a:dk1>
      <a:lt1>
        <a:srgbClr val="FFFFFF"/>
      </a:lt1>
      <a:dk2>
        <a:srgbClr val="D1DFEF"/>
      </a:dk2>
      <a:lt2>
        <a:srgbClr val="A7C5E4"/>
      </a:lt2>
      <a:accent1>
        <a:srgbClr val="53A1D5"/>
      </a:accent1>
      <a:accent2>
        <a:srgbClr val="019BE2"/>
      </a:accent2>
      <a:accent3>
        <a:srgbClr val="027BD0"/>
      </a:accent3>
      <a:accent4>
        <a:srgbClr val="005BBB"/>
      </a:accent4>
      <a:accent5>
        <a:srgbClr val="0078A8"/>
      </a:accent5>
      <a:accent6>
        <a:srgbClr val="018FB8"/>
      </a:accent6>
      <a:hlink>
        <a:srgbClr val="B1ABB0"/>
      </a:hlink>
      <a:folHlink>
        <a:srgbClr val="6B5A45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3165</Words>
  <Application>WPS 演示</Application>
  <PresentationFormat>宽屏</PresentationFormat>
  <Paragraphs>284</Paragraphs>
  <Slides>18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36" baseType="lpstr">
      <vt:lpstr>Arial</vt:lpstr>
      <vt:lpstr>宋体</vt:lpstr>
      <vt:lpstr>Wingdings</vt:lpstr>
      <vt:lpstr>Wingdings</vt:lpstr>
      <vt:lpstr>庞门正道标题体</vt:lpstr>
      <vt:lpstr>Impact</vt:lpstr>
      <vt:lpstr>汉仪雅酷黑 55W</vt:lpstr>
      <vt:lpstr>汉仪大黑简</vt:lpstr>
      <vt:lpstr>汉仪雅酷黑 75W</vt:lpstr>
      <vt:lpstr>汉仪雅酷黑简</vt:lpstr>
      <vt:lpstr>思源黑体 CN Medium</vt:lpstr>
      <vt:lpstr>黑体</vt:lpstr>
      <vt:lpstr>思源黑体 CN Bold</vt:lpstr>
      <vt:lpstr>Microsoft YaHei Bold</vt:lpstr>
      <vt:lpstr>微软雅黑</vt:lpstr>
      <vt:lpstr>Arial Unicode MS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王毅</cp:lastModifiedBy>
  <cp:revision>177</cp:revision>
  <dcterms:created xsi:type="dcterms:W3CDTF">2019-06-19T02:08:00Z</dcterms:created>
  <dcterms:modified xsi:type="dcterms:W3CDTF">2022-02-19T09:30:53Z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2052-11.1.0.11294</vt:lpwstr>
  </property>
  <property fmtid="{D5CDD505-2E9C-101B-9397-08002B2CF9AE}" pid="3" name="ICV">
    <vt:lpwstr>3AB080FC09904EDC98D29D9CE8CB6D0D</vt:lpwstr>
  </property>
  <property fmtid="{D5CDD505-2E9C-101B-9397-08002B2CF9AE}" pid="4" name="KSOTemplateUUID">
    <vt:lpwstr>v1.0_mb_cO4mETGLCr/WLac+xBNZ5Q==</vt:lpwstr>
  </property>
</Properties>
</file>